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sldx" ContentType="application/vnd.openxmlformats-officedocument.presentationml.slide"/>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4"/>
    <p:sldMasterId id="2147483985" r:id="rId5"/>
  </p:sldMasterIdLst>
  <p:notesMasterIdLst>
    <p:notesMasterId r:id="rId41"/>
  </p:notesMasterIdLst>
  <p:handoutMasterIdLst>
    <p:handoutMasterId r:id="rId42"/>
  </p:handoutMasterIdLst>
  <p:sldIdLst>
    <p:sldId id="592" r:id="rId6"/>
    <p:sldId id="650" r:id="rId7"/>
    <p:sldId id="652" r:id="rId8"/>
    <p:sldId id="660" r:id="rId9"/>
    <p:sldId id="658" r:id="rId10"/>
    <p:sldId id="655" r:id="rId11"/>
    <p:sldId id="656" r:id="rId12"/>
    <p:sldId id="659" r:id="rId13"/>
    <p:sldId id="661" r:id="rId14"/>
    <p:sldId id="662" r:id="rId15"/>
    <p:sldId id="700" r:id="rId16"/>
    <p:sldId id="657" r:id="rId17"/>
    <p:sldId id="663" r:id="rId18"/>
    <p:sldId id="698" r:id="rId19"/>
    <p:sldId id="664" r:id="rId20"/>
    <p:sldId id="699" r:id="rId21"/>
    <p:sldId id="665" r:id="rId22"/>
    <p:sldId id="666" r:id="rId23"/>
    <p:sldId id="668" r:id="rId24"/>
    <p:sldId id="667" r:id="rId25"/>
    <p:sldId id="669" r:id="rId26"/>
    <p:sldId id="670" r:id="rId27"/>
    <p:sldId id="671" r:id="rId28"/>
    <p:sldId id="672" r:id="rId29"/>
    <p:sldId id="686" r:id="rId30"/>
    <p:sldId id="701" r:id="rId31"/>
    <p:sldId id="689" r:id="rId32"/>
    <p:sldId id="690" r:id="rId33"/>
    <p:sldId id="691" r:id="rId34"/>
    <p:sldId id="687" r:id="rId35"/>
    <p:sldId id="694" r:id="rId36"/>
    <p:sldId id="693" r:id="rId37"/>
    <p:sldId id="692" r:id="rId38"/>
    <p:sldId id="688" r:id="rId39"/>
    <p:sldId id="696" r:id="rId4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in Stokes" initials="KS" lastIdx="2" clrIdx="0">
    <p:extLst/>
  </p:cmAuthor>
  <p:cmAuthor id="2" name="david groom" initials="dg"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EF"/>
    <a:srgbClr val="001E7E"/>
    <a:srgbClr val="B2C4FF"/>
    <a:srgbClr val="231CA5"/>
    <a:srgbClr val="CACACA"/>
    <a:srgbClr val="878787"/>
    <a:srgbClr val="617D78"/>
    <a:srgbClr val="BFBFBF"/>
    <a:srgbClr val="0033CC"/>
    <a:srgbClr val="56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0" autoAdjust="0"/>
    <p:restoredTop sz="87373" autoAdjust="0"/>
  </p:normalViewPr>
  <p:slideViewPr>
    <p:cSldViewPr snapToGrid="0" showGuides="1">
      <p:cViewPr varScale="1">
        <p:scale>
          <a:sx n="80" d="100"/>
          <a:sy n="80" d="100"/>
        </p:scale>
        <p:origin x="930" y="90"/>
      </p:cViewPr>
      <p:guideLst>
        <p:guide orient="horz" pos="2160"/>
        <p:guide pos="3840"/>
      </p:guideLst>
    </p:cSldViewPr>
  </p:slideViewPr>
  <p:outlineViewPr>
    <p:cViewPr>
      <p:scale>
        <a:sx n="33" d="100"/>
        <a:sy n="33" d="100"/>
      </p:scale>
      <p:origin x="0" y="-20748"/>
    </p:cViewPr>
  </p:outlineViewPr>
  <p:notesTextViewPr>
    <p:cViewPr>
      <p:scale>
        <a:sx n="100" d="100"/>
        <a:sy n="100" d="100"/>
      </p:scale>
      <p:origin x="0" y="0"/>
    </p:cViewPr>
  </p:notesTextViewPr>
  <p:sorterViewPr>
    <p:cViewPr varScale="1">
      <p:scale>
        <a:sx n="100" d="100"/>
        <a:sy n="100" d="100"/>
      </p:scale>
      <p:origin x="0" y="-3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1A980-D8C7-49EB-80C4-743802C9AB82}" type="doc">
      <dgm:prSet loTypeId="urn:microsoft.com/office/officeart/2005/8/layout/hList7" loCatId="process" qsTypeId="urn:microsoft.com/office/officeart/2005/8/quickstyle/simple1" qsCatId="simple" csTypeId="urn:microsoft.com/office/officeart/2005/8/colors/accent1_2" csCatId="accent1" phldr="1"/>
      <dgm:spPr/>
    </dgm:pt>
    <dgm:pt modelId="{29644C9B-3019-44A1-82AD-9C9C4B273C46}">
      <dgm:prSet phldrT="[Text]"/>
      <dgm:spPr/>
      <dgm:t>
        <a:bodyPr/>
        <a:lstStyle/>
        <a:p>
          <a:r>
            <a:rPr lang="en-US" dirty="0" smtClean="0">
              <a:solidFill>
                <a:srgbClr val="FFFFFF"/>
              </a:solidFill>
            </a:rPr>
            <a:t>Catalog Management</a:t>
          </a:r>
          <a:endParaRPr lang="en-US" dirty="0">
            <a:solidFill>
              <a:srgbClr val="FFFFFF"/>
            </a:solidFill>
          </a:endParaRPr>
        </a:p>
      </dgm:t>
    </dgm:pt>
    <dgm:pt modelId="{CBE7EE14-8D41-4DA2-85A5-566847EB127C}" type="parTrans" cxnId="{C94AB24F-AFE0-447D-919C-518ABC90CC4A}">
      <dgm:prSet/>
      <dgm:spPr/>
      <dgm:t>
        <a:bodyPr/>
        <a:lstStyle/>
        <a:p>
          <a:endParaRPr lang="en-US"/>
        </a:p>
      </dgm:t>
    </dgm:pt>
    <dgm:pt modelId="{73635AF3-18E8-47E3-B953-B50DD4147B28}" type="sibTrans" cxnId="{C94AB24F-AFE0-447D-919C-518ABC90CC4A}">
      <dgm:prSet/>
      <dgm:spPr/>
      <dgm:t>
        <a:bodyPr/>
        <a:lstStyle/>
        <a:p>
          <a:endParaRPr lang="en-US"/>
        </a:p>
      </dgm:t>
    </dgm:pt>
    <dgm:pt modelId="{930180D9-594C-4813-8BE0-CC1C2857B173}">
      <dgm:prSet phldrT="[Text]"/>
      <dgm:spPr/>
      <dgm:t>
        <a:bodyPr/>
        <a:lstStyle/>
        <a:p>
          <a:r>
            <a:rPr lang="en-US" dirty="0" smtClean="0">
              <a:solidFill>
                <a:srgbClr val="FFFFFF"/>
              </a:solidFill>
            </a:rPr>
            <a:t>Shopping</a:t>
          </a:r>
          <a:endParaRPr lang="en-US" dirty="0">
            <a:solidFill>
              <a:srgbClr val="FFFFFF"/>
            </a:solidFill>
          </a:endParaRPr>
        </a:p>
      </dgm:t>
    </dgm:pt>
    <dgm:pt modelId="{CBEC8D2E-41C0-415E-AB21-38588E54FFCC}" type="parTrans" cxnId="{705FB2E9-4176-401B-BCEB-495DA581246A}">
      <dgm:prSet/>
      <dgm:spPr/>
      <dgm:t>
        <a:bodyPr/>
        <a:lstStyle/>
        <a:p>
          <a:endParaRPr lang="en-US"/>
        </a:p>
      </dgm:t>
    </dgm:pt>
    <dgm:pt modelId="{FF7DE560-1C02-4CA5-A68D-89C27D9863ED}" type="sibTrans" cxnId="{705FB2E9-4176-401B-BCEB-495DA581246A}">
      <dgm:prSet/>
      <dgm:spPr/>
      <dgm:t>
        <a:bodyPr/>
        <a:lstStyle/>
        <a:p>
          <a:endParaRPr lang="en-US"/>
        </a:p>
      </dgm:t>
    </dgm:pt>
    <dgm:pt modelId="{9324A4DD-1AE4-4A63-8EB9-BF457C7665CC}">
      <dgm:prSet phldrT="[Text]"/>
      <dgm:spPr/>
      <dgm:t>
        <a:bodyPr/>
        <a:lstStyle/>
        <a:p>
          <a:r>
            <a:rPr lang="en-US" dirty="0" smtClean="0">
              <a:solidFill>
                <a:srgbClr val="FFFFFF"/>
              </a:solidFill>
            </a:rPr>
            <a:t>Fulfillment</a:t>
          </a:r>
          <a:endParaRPr lang="en-US" dirty="0">
            <a:solidFill>
              <a:srgbClr val="FFFFFF"/>
            </a:solidFill>
          </a:endParaRPr>
        </a:p>
      </dgm:t>
    </dgm:pt>
    <dgm:pt modelId="{5B94DE23-B80B-4113-AF43-4B5F1014F0AA}" type="parTrans" cxnId="{D1236CE5-EAE0-4461-8E50-E990AD26A2CA}">
      <dgm:prSet/>
      <dgm:spPr/>
      <dgm:t>
        <a:bodyPr/>
        <a:lstStyle/>
        <a:p>
          <a:endParaRPr lang="en-US"/>
        </a:p>
      </dgm:t>
    </dgm:pt>
    <dgm:pt modelId="{E8B6D607-4143-4BFF-B2A8-E89661428C9D}" type="sibTrans" cxnId="{D1236CE5-EAE0-4461-8E50-E990AD26A2CA}">
      <dgm:prSet/>
      <dgm:spPr/>
      <dgm:t>
        <a:bodyPr/>
        <a:lstStyle/>
        <a:p>
          <a:endParaRPr lang="en-US"/>
        </a:p>
      </dgm:t>
    </dgm:pt>
    <dgm:pt modelId="{52ED2EB8-6290-48D4-AB5A-F5F18DBAB93B}">
      <dgm:prSet phldrT="[Text]"/>
      <dgm:spPr/>
      <dgm:t>
        <a:bodyPr/>
        <a:lstStyle/>
        <a:p>
          <a:r>
            <a:rPr lang="en-US" dirty="0" smtClean="0">
              <a:solidFill>
                <a:srgbClr val="FFFFFF"/>
              </a:solidFill>
            </a:rPr>
            <a:t>Tracking</a:t>
          </a:r>
          <a:endParaRPr lang="en-US" dirty="0">
            <a:solidFill>
              <a:srgbClr val="FFFFFF"/>
            </a:solidFill>
          </a:endParaRPr>
        </a:p>
      </dgm:t>
    </dgm:pt>
    <dgm:pt modelId="{C4F8B965-A9EE-4262-9BE1-39B14D874270}" type="parTrans" cxnId="{50277DF9-AFA1-4C02-9D61-8F5D31F9CFC2}">
      <dgm:prSet/>
      <dgm:spPr/>
      <dgm:t>
        <a:bodyPr/>
        <a:lstStyle/>
        <a:p>
          <a:endParaRPr lang="en-US"/>
        </a:p>
      </dgm:t>
    </dgm:pt>
    <dgm:pt modelId="{8BE2E467-F717-4F51-8447-B4DDE5C13F5A}" type="sibTrans" cxnId="{50277DF9-AFA1-4C02-9D61-8F5D31F9CFC2}">
      <dgm:prSet/>
      <dgm:spPr/>
      <dgm:t>
        <a:bodyPr/>
        <a:lstStyle/>
        <a:p>
          <a:endParaRPr lang="en-US"/>
        </a:p>
      </dgm:t>
    </dgm:pt>
    <dgm:pt modelId="{0ACAD216-FC1A-457D-B7CB-CC24C7E7213D}">
      <dgm:prSet phldrT="[Text]"/>
      <dgm:spPr/>
      <dgm:t>
        <a:bodyPr/>
        <a:lstStyle/>
        <a:p>
          <a:r>
            <a:rPr lang="en-US" dirty="0" smtClean="0">
              <a:solidFill>
                <a:srgbClr val="FFFFFF"/>
              </a:solidFill>
            </a:rPr>
            <a:t>Measurement</a:t>
          </a:r>
          <a:endParaRPr lang="en-US" dirty="0">
            <a:solidFill>
              <a:srgbClr val="FFFFFF"/>
            </a:solidFill>
          </a:endParaRPr>
        </a:p>
      </dgm:t>
    </dgm:pt>
    <dgm:pt modelId="{752476E1-EA59-4E75-9EE7-6F3226FB9B65}" type="parTrans" cxnId="{5A936630-5B2F-462C-AA39-7E9ADCB565C5}">
      <dgm:prSet/>
      <dgm:spPr/>
      <dgm:t>
        <a:bodyPr/>
        <a:lstStyle/>
        <a:p>
          <a:endParaRPr lang="en-US"/>
        </a:p>
      </dgm:t>
    </dgm:pt>
    <dgm:pt modelId="{CB77FE5C-680B-4403-A121-17A6D40F86A8}" type="sibTrans" cxnId="{5A936630-5B2F-462C-AA39-7E9ADCB565C5}">
      <dgm:prSet/>
      <dgm:spPr/>
      <dgm:t>
        <a:bodyPr/>
        <a:lstStyle/>
        <a:p>
          <a:endParaRPr lang="en-US"/>
        </a:p>
      </dgm:t>
    </dgm:pt>
    <dgm:pt modelId="{C687ADC2-2D24-4EBE-961F-800AFF03D845}">
      <dgm:prSet phldrT="[Text]"/>
      <dgm:spPr/>
      <dgm:t>
        <a:bodyPr/>
        <a:lstStyle/>
        <a:p>
          <a:r>
            <a:rPr lang="en-US" dirty="0" smtClean="0">
              <a:solidFill>
                <a:srgbClr val="FFFFFF"/>
              </a:solidFill>
            </a:rPr>
            <a:t>Smart search</a:t>
          </a:r>
          <a:endParaRPr lang="en-US" dirty="0">
            <a:solidFill>
              <a:srgbClr val="FFFFFF"/>
            </a:solidFill>
          </a:endParaRPr>
        </a:p>
      </dgm:t>
    </dgm:pt>
    <dgm:pt modelId="{9CBB36A1-FB11-48D0-BC4D-EDBE802246CE}" type="parTrans" cxnId="{F316C81C-9E5D-4624-BB3D-9988AF536B77}">
      <dgm:prSet/>
      <dgm:spPr/>
      <dgm:t>
        <a:bodyPr/>
        <a:lstStyle/>
        <a:p>
          <a:endParaRPr lang="en-US"/>
        </a:p>
      </dgm:t>
    </dgm:pt>
    <dgm:pt modelId="{857CF5B6-1CCA-4F0C-BFEF-4EB2F845853F}" type="sibTrans" cxnId="{F316C81C-9E5D-4624-BB3D-9988AF536B77}">
      <dgm:prSet/>
      <dgm:spPr/>
      <dgm:t>
        <a:bodyPr/>
        <a:lstStyle/>
        <a:p>
          <a:endParaRPr lang="en-US"/>
        </a:p>
      </dgm:t>
    </dgm:pt>
    <dgm:pt modelId="{A6C81DFF-19C8-4458-9ED1-57F7D50A30DD}">
      <dgm:prSet phldrT="[Text]"/>
      <dgm:spPr/>
      <dgm:t>
        <a:bodyPr/>
        <a:lstStyle/>
        <a:p>
          <a:r>
            <a:rPr lang="en-US" dirty="0" smtClean="0">
              <a:solidFill>
                <a:srgbClr val="FFFFFF"/>
              </a:solidFill>
            </a:rPr>
            <a:t>Dynamic Options</a:t>
          </a:r>
          <a:endParaRPr lang="en-US" dirty="0">
            <a:solidFill>
              <a:srgbClr val="FFFFFF"/>
            </a:solidFill>
          </a:endParaRPr>
        </a:p>
      </dgm:t>
    </dgm:pt>
    <dgm:pt modelId="{54510A52-2CA0-461F-A3A5-2674797FF43D}" type="parTrans" cxnId="{CC879DBD-2152-47BD-B1FD-437CB7F73BFA}">
      <dgm:prSet/>
      <dgm:spPr/>
      <dgm:t>
        <a:bodyPr/>
        <a:lstStyle/>
        <a:p>
          <a:endParaRPr lang="en-US"/>
        </a:p>
      </dgm:t>
    </dgm:pt>
    <dgm:pt modelId="{9DAA92F6-09A4-4726-B42E-99C97648DEDD}" type="sibTrans" cxnId="{CC879DBD-2152-47BD-B1FD-437CB7F73BFA}">
      <dgm:prSet/>
      <dgm:spPr/>
      <dgm:t>
        <a:bodyPr/>
        <a:lstStyle/>
        <a:p>
          <a:endParaRPr lang="en-US"/>
        </a:p>
      </dgm:t>
    </dgm:pt>
    <dgm:pt modelId="{8AA3B259-79C7-4454-B76A-DF2C0AB74D5A}">
      <dgm:prSet phldrT="[Text]"/>
      <dgm:spPr/>
      <dgm:t>
        <a:bodyPr/>
        <a:lstStyle/>
        <a:p>
          <a:r>
            <a:rPr lang="en-US" dirty="0" smtClean="0">
              <a:solidFill>
                <a:srgbClr val="FFFFFF"/>
              </a:solidFill>
            </a:rPr>
            <a:t>Request on Behalf</a:t>
          </a:r>
          <a:endParaRPr lang="en-US" dirty="0">
            <a:solidFill>
              <a:srgbClr val="FFFFFF"/>
            </a:solidFill>
          </a:endParaRPr>
        </a:p>
      </dgm:t>
    </dgm:pt>
    <dgm:pt modelId="{600BD93C-71D8-4325-843A-504C33CD70FE}" type="parTrans" cxnId="{E42DA618-82AB-47F2-AEF7-989D822DA4EF}">
      <dgm:prSet/>
      <dgm:spPr/>
      <dgm:t>
        <a:bodyPr/>
        <a:lstStyle/>
        <a:p>
          <a:endParaRPr lang="en-US"/>
        </a:p>
      </dgm:t>
    </dgm:pt>
    <dgm:pt modelId="{A2D6D535-0712-4333-B8FA-F5C94BC69E6F}" type="sibTrans" cxnId="{E42DA618-82AB-47F2-AEF7-989D822DA4EF}">
      <dgm:prSet/>
      <dgm:spPr/>
      <dgm:t>
        <a:bodyPr/>
        <a:lstStyle/>
        <a:p>
          <a:endParaRPr lang="en-US"/>
        </a:p>
      </dgm:t>
    </dgm:pt>
    <dgm:pt modelId="{FD4B8F1A-FB88-4C11-AB38-AD224537180A}">
      <dgm:prSet phldrT="[Text]"/>
      <dgm:spPr/>
      <dgm:t>
        <a:bodyPr/>
        <a:lstStyle/>
        <a:p>
          <a:r>
            <a:rPr lang="en-US" dirty="0" smtClean="0">
              <a:solidFill>
                <a:srgbClr val="FFFFFF"/>
              </a:solidFill>
            </a:rPr>
            <a:t>Task management</a:t>
          </a:r>
          <a:endParaRPr lang="en-US" dirty="0">
            <a:solidFill>
              <a:srgbClr val="FFFFFF"/>
            </a:solidFill>
          </a:endParaRPr>
        </a:p>
      </dgm:t>
    </dgm:pt>
    <dgm:pt modelId="{55474EBE-C034-4666-84D0-F7DB62DD7463}" type="parTrans" cxnId="{8B691F10-927E-4D08-82E5-2A8E2684BC8D}">
      <dgm:prSet/>
      <dgm:spPr/>
      <dgm:t>
        <a:bodyPr/>
        <a:lstStyle/>
        <a:p>
          <a:endParaRPr lang="en-US"/>
        </a:p>
      </dgm:t>
    </dgm:pt>
    <dgm:pt modelId="{2063A3AE-7F87-4FA9-AA28-89FF6603C202}" type="sibTrans" cxnId="{8B691F10-927E-4D08-82E5-2A8E2684BC8D}">
      <dgm:prSet/>
      <dgm:spPr/>
      <dgm:t>
        <a:bodyPr/>
        <a:lstStyle/>
        <a:p>
          <a:endParaRPr lang="en-US"/>
        </a:p>
      </dgm:t>
    </dgm:pt>
    <dgm:pt modelId="{E42C0C22-F548-4E57-93A0-2E56771504A4}">
      <dgm:prSet phldrT="[Text]"/>
      <dgm:spPr/>
      <dgm:t>
        <a:bodyPr/>
        <a:lstStyle/>
        <a:p>
          <a:r>
            <a:rPr lang="en-US" dirty="0" smtClean="0">
              <a:solidFill>
                <a:srgbClr val="FFFFFF"/>
              </a:solidFill>
            </a:rPr>
            <a:t>Automation plans </a:t>
          </a:r>
          <a:endParaRPr lang="en-US" dirty="0">
            <a:solidFill>
              <a:srgbClr val="FFFFFF"/>
            </a:solidFill>
          </a:endParaRPr>
        </a:p>
      </dgm:t>
    </dgm:pt>
    <dgm:pt modelId="{2322126B-AE22-464A-919E-F24F3324260E}" type="parTrans" cxnId="{76EAC510-3907-42B1-8BFC-772C6F67259E}">
      <dgm:prSet/>
      <dgm:spPr/>
      <dgm:t>
        <a:bodyPr/>
        <a:lstStyle/>
        <a:p>
          <a:endParaRPr lang="en-US"/>
        </a:p>
      </dgm:t>
    </dgm:pt>
    <dgm:pt modelId="{F70DC8DF-61C2-40CE-B916-C5B7CE0E9A73}" type="sibTrans" cxnId="{76EAC510-3907-42B1-8BFC-772C6F67259E}">
      <dgm:prSet/>
      <dgm:spPr/>
      <dgm:t>
        <a:bodyPr/>
        <a:lstStyle/>
        <a:p>
          <a:endParaRPr lang="en-US"/>
        </a:p>
      </dgm:t>
    </dgm:pt>
    <dgm:pt modelId="{408319D4-11A9-4001-8397-2F1C16A8F7EA}">
      <dgm:prSet phldrT="[Text]"/>
      <dgm:spPr/>
      <dgm:t>
        <a:bodyPr/>
        <a:lstStyle/>
        <a:p>
          <a:r>
            <a:rPr lang="en-US" dirty="0" smtClean="0">
              <a:solidFill>
                <a:srgbClr val="FFFFFF"/>
              </a:solidFill>
            </a:rPr>
            <a:t>Cart Request and Line Item levels</a:t>
          </a:r>
          <a:endParaRPr lang="en-US" dirty="0">
            <a:solidFill>
              <a:srgbClr val="FFFFFF"/>
            </a:solidFill>
          </a:endParaRPr>
        </a:p>
      </dgm:t>
    </dgm:pt>
    <dgm:pt modelId="{D2A63FC8-C1C6-4D81-92C9-83DB24260687}" type="parTrans" cxnId="{B8B54E96-110B-4ACE-A4CC-A3D5FB95EF8C}">
      <dgm:prSet/>
      <dgm:spPr/>
      <dgm:t>
        <a:bodyPr/>
        <a:lstStyle/>
        <a:p>
          <a:endParaRPr lang="en-US"/>
        </a:p>
      </dgm:t>
    </dgm:pt>
    <dgm:pt modelId="{C6E33369-FE24-4550-90E9-7B240EDA4B23}" type="sibTrans" cxnId="{B8B54E96-110B-4ACE-A4CC-A3D5FB95EF8C}">
      <dgm:prSet/>
      <dgm:spPr/>
      <dgm:t>
        <a:bodyPr/>
        <a:lstStyle/>
        <a:p>
          <a:endParaRPr lang="en-US"/>
        </a:p>
      </dgm:t>
    </dgm:pt>
    <dgm:pt modelId="{F3EBC175-B2D7-4143-9CF6-4F7D96719D46}">
      <dgm:prSet phldrT="[Text]"/>
      <dgm:spPr/>
      <dgm:t>
        <a:bodyPr/>
        <a:lstStyle/>
        <a:p>
          <a:r>
            <a:rPr lang="en-US" dirty="0" smtClean="0">
              <a:solidFill>
                <a:srgbClr val="FFFFFF"/>
              </a:solidFill>
            </a:rPr>
            <a:t>Post fulfillment surveys</a:t>
          </a:r>
          <a:endParaRPr lang="en-US" dirty="0">
            <a:solidFill>
              <a:srgbClr val="FFFFFF"/>
            </a:solidFill>
          </a:endParaRPr>
        </a:p>
      </dgm:t>
    </dgm:pt>
    <dgm:pt modelId="{1A2EF99F-6C3A-4605-86D9-64F842BEF159}" type="parTrans" cxnId="{BA88BE5C-EF43-451E-A517-D53FD5ECABDC}">
      <dgm:prSet/>
      <dgm:spPr/>
      <dgm:t>
        <a:bodyPr/>
        <a:lstStyle/>
        <a:p>
          <a:endParaRPr lang="en-US"/>
        </a:p>
      </dgm:t>
    </dgm:pt>
    <dgm:pt modelId="{FE230123-5168-4440-A0C2-8D5ACE48913D}" type="sibTrans" cxnId="{BA88BE5C-EF43-451E-A517-D53FD5ECABDC}">
      <dgm:prSet/>
      <dgm:spPr/>
      <dgm:t>
        <a:bodyPr/>
        <a:lstStyle/>
        <a:p>
          <a:endParaRPr lang="en-US"/>
        </a:p>
      </dgm:t>
    </dgm:pt>
    <dgm:pt modelId="{069E7E95-EC4D-4E44-A6F1-6E7A7543BDFB}">
      <dgm:prSet phldrT="[Text]"/>
      <dgm:spPr/>
      <dgm:t>
        <a:bodyPr/>
        <a:lstStyle/>
        <a:p>
          <a:r>
            <a:rPr lang="en-US" dirty="0" smtClean="0">
              <a:solidFill>
                <a:srgbClr val="FFFFFF"/>
              </a:solidFill>
            </a:rPr>
            <a:t>Service Level Targets</a:t>
          </a:r>
          <a:endParaRPr lang="en-US" dirty="0">
            <a:solidFill>
              <a:srgbClr val="FFFFFF"/>
            </a:solidFill>
          </a:endParaRPr>
        </a:p>
      </dgm:t>
    </dgm:pt>
    <dgm:pt modelId="{52A295DF-D21D-47A7-92F3-A174D5EC3DB8}" type="parTrans" cxnId="{FECEE1A2-248A-4BC7-BA08-70F36FBB6DEA}">
      <dgm:prSet/>
      <dgm:spPr/>
      <dgm:t>
        <a:bodyPr/>
        <a:lstStyle/>
        <a:p>
          <a:endParaRPr lang="en-US"/>
        </a:p>
      </dgm:t>
    </dgm:pt>
    <dgm:pt modelId="{48746A7B-2C3B-4AAB-B209-5BBFD4DB4DEC}" type="sibTrans" cxnId="{FECEE1A2-248A-4BC7-BA08-70F36FBB6DEA}">
      <dgm:prSet/>
      <dgm:spPr/>
      <dgm:t>
        <a:bodyPr/>
        <a:lstStyle/>
        <a:p>
          <a:endParaRPr lang="en-US"/>
        </a:p>
      </dgm:t>
    </dgm:pt>
    <dgm:pt modelId="{806C0628-44DB-4B3B-B128-8B754BD1BE8F}">
      <dgm:prSet phldrT="[Text]"/>
      <dgm:spPr/>
      <dgm:t>
        <a:bodyPr/>
        <a:lstStyle/>
        <a:p>
          <a:r>
            <a:rPr lang="en-US" dirty="0" smtClean="0">
              <a:solidFill>
                <a:srgbClr val="FFFFFF"/>
              </a:solidFill>
            </a:rPr>
            <a:t>Email tracking and updating</a:t>
          </a:r>
          <a:endParaRPr lang="en-US" dirty="0">
            <a:solidFill>
              <a:srgbClr val="FFFFFF"/>
            </a:solidFill>
          </a:endParaRPr>
        </a:p>
      </dgm:t>
    </dgm:pt>
    <dgm:pt modelId="{AF583598-D98D-4E75-8DED-56E5E95C48C0}" type="parTrans" cxnId="{E1C6CBDD-C879-4860-BC30-0D29A96D9163}">
      <dgm:prSet/>
      <dgm:spPr/>
      <dgm:t>
        <a:bodyPr/>
        <a:lstStyle/>
        <a:p>
          <a:endParaRPr lang="en-US"/>
        </a:p>
      </dgm:t>
    </dgm:pt>
    <dgm:pt modelId="{8D05B74E-01D6-47C3-A672-9D19D59AEA90}" type="sibTrans" cxnId="{E1C6CBDD-C879-4860-BC30-0D29A96D9163}">
      <dgm:prSet/>
      <dgm:spPr/>
      <dgm:t>
        <a:bodyPr/>
        <a:lstStyle/>
        <a:p>
          <a:endParaRPr lang="en-US"/>
        </a:p>
      </dgm:t>
    </dgm:pt>
    <dgm:pt modelId="{F0B9D3A4-728A-4F42-9FB5-716C4CEA3A72}">
      <dgm:prSet phldrT="[Text]"/>
      <dgm:spPr/>
      <dgm:t>
        <a:bodyPr/>
        <a:lstStyle/>
        <a:p>
          <a:r>
            <a:rPr lang="en-US" dirty="0" smtClean="0">
              <a:solidFill>
                <a:srgbClr val="FFFFFF"/>
              </a:solidFill>
            </a:rPr>
            <a:t>Pricing</a:t>
          </a:r>
          <a:endParaRPr lang="en-US" dirty="0">
            <a:solidFill>
              <a:srgbClr val="FFFFFF"/>
            </a:solidFill>
          </a:endParaRPr>
        </a:p>
      </dgm:t>
    </dgm:pt>
    <dgm:pt modelId="{2E0F18D2-27E8-4DA5-8F41-8B3A520A3A56}" type="parTrans" cxnId="{E1BFBC17-9AE8-4EDF-A795-9B0B10C4A1C9}">
      <dgm:prSet/>
      <dgm:spPr/>
      <dgm:t>
        <a:bodyPr/>
        <a:lstStyle/>
        <a:p>
          <a:endParaRPr lang="en-US"/>
        </a:p>
      </dgm:t>
    </dgm:pt>
    <dgm:pt modelId="{C48FF7E9-5D81-42DD-A68C-04CC018A6C9E}" type="sibTrans" cxnId="{E1BFBC17-9AE8-4EDF-A795-9B0B10C4A1C9}">
      <dgm:prSet/>
      <dgm:spPr/>
      <dgm:t>
        <a:bodyPr/>
        <a:lstStyle/>
        <a:p>
          <a:endParaRPr lang="en-US"/>
        </a:p>
      </dgm:t>
    </dgm:pt>
    <dgm:pt modelId="{028DB5CA-3D78-40B5-8223-547E467A1BDE}">
      <dgm:prSet phldrT="[Text]"/>
      <dgm:spPr/>
      <dgm:t>
        <a:bodyPr/>
        <a:lstStyle/>
        <a:p>
          <a:r>
            <a:rPr lang="en-US" dirty="0" smtClean="0">
              <a:solidFill>
                <a:srgbClr val="FFFFFF"/>
              </a:solidFill>
            </a:rPr>
            <a:t>Entitlements</a:t>
          </a:r>
          <a:endParaRPr lang="en-US" dirty="0">
            <a:solidFill>
              <a:srgbClr val="FFFFFF"/>
            </a:solidFill>
          </a:endParaRPr>
        </a:p>
      </dgm:t>
    </dgm:pt>
    <dgm:pt modelId="{5A2DEF6A-BDA7-4AFB-8F18-AAE2A465B27E}" type="parTrans" cxnId="{888C8B02-C667-4FFF-B457-0A44D7155A10}">
      <dgm:prSet/>
      <dgm:spPr/>
      <dgm:t>
        <a:bodyPr/>
        <a:lstStyle/>
        <a:p>
          <a:endParaRPr lang="en-US"/>
        </a:p>
      </dgm:t>
    </dgm:pt>
    <dgm:pt modelId="{F34E7F33-6B0C-4051-B001-BD153D02C752}" type="sibTrans" cxnId="{888C8B02-C667-4FFF-B457-0A44D7155A10}">
      <dgm:prSet/>
      <dgm:spPr/>
      <dgm:t>
        <a:bodyPr/>
        <a:lstStyle/>
        <a:p>
          <a:endParaRPr lang="en-US"/>
        </a:p>
      </dgm:t>
    </dgm:pt>
    <dgm:pt modelId="{7C1FB720-F1FC-4194-A283-A5E6C42E8EDE}">
      <dgm:prSet phldrT="[Text]"/>
      <dgm:spPr/>
      <dgm:t>
        <a:bodyPr/>
        <a:lstStyle/>
        <a:p>
          <a:r>
            <a:rPr lang="en-US" dirty="0" smtClean="0">
              <a:solidFill>
                <a:srgbClr val="FFFFFF"/>
              </a:solidFill>
            </a:rPr>
            <a:t>Fulfillment and Approval Planning</a:t>
          </a:r>
          <a:endParaRPr lang="en-US" dirty="0">
            <a:solidFill>
              <a:srgbClr val="FFFFFF"/>
            </a:solidFill>
          </a:endParaRPr>
        </a:p>
      </dgm:t>
    </dgm:pt>
    <dgm:pt modelId="{838F1A38-D56D-44D4-8B93-E1E0CBFC845E}" type="parTrans" cxnId="{EF0B58F4-1527-4D00-BE80-BBE42D88CC8E}">
      <dgm:prSet/>
      <dgm:spPr/>
      <dgm:t>
        <a:bodyPr/>
        <a:lstStyle/>
        <a:p>
          <a:endParaRPr lang="en-US"/>
        </a:p>
      </dgm:t>
    </dgm:pt>
    <dgm:pt modelId="{07B9E1A5-3FB8-4450-BB9A-47B1FCB36099}" type="sibTrans" cxnId="{EF0B58F4-1527-4D00-BE80-BBE42D88CC8E}">
      <dgm:prSet/>
      <dgm:spPr/>
      <dgm:t>
        <a:bodyPr/>
        <a:lstStyle/>
        <a:p>
          <a:endParaRPr lang="en-US"/>
        </a:p>
      </dgm:t>
    </dgm:pt>
    <dgm:pt modelId="{F21D16B1-2E5D-44D2-82AE-256FC82F60E2}">
      <dgm:prSet phldrT="[Text]"/>
      <dgm:spPr/>
      <dgm:t>
        <a:bodyPr/>
        <a:lstStyle/>
        <a:p>
          <a:r>
            <a:rPr lang="en-US" dirty="0" smtClean="0">
              <a:solidFill>
                <a:srgbClr val="FFFFFF"/>
              </a:solidFill>
            </a:rPr>
            <a:t>Dynamic Options</a:t>
          </a:r>
          <a:endParaRPr lang="en-US" dirty="0">
            <a:solidFill>
              <a:srgbClr val="FFFFFF"/>
            </a:solidFill>
          </a:endParaRPr>
        </a:p>
      </dgm:t>
    </dgm:pt>
    <dgm:pt modelId="{B8840FA7-B56D-42C4-B1AB-7ADF488B5C0E}" type="parTrans" cxnId="{2060738F-3F38-4D82-9612-20D7D77612AB}">
      <dgm:prSet/>
      <dgm:spPr/>
      <dgm:t>
        <a:bodyPr/>
        <a:lstStyle/>
        <a:p>
          <a:endParaRPr lang="en-US"/>
        </a:p>
      </dgm:t>
    </dgm:pt>
    <dgm:pt modelId="{F4A16686-3D73-4DE2-89C8-7F850D5D8AC1}" type="sibTrans" cxnId="{2060738F-3F38-4D82-9612-20D7D77612AB}">
      <dgm:prSet/>
      <dgm:spPr/>
      <dgm:t>
        <a:bodyPr/>
        <a:lstStyle/>
        <a:p>
          <a:endParaRPr lang="en-US"/>
        </a:p>
      </dgm:t>
    </dgm:pt>
    <dgm:pt modelId="{AB090962-5DBF-4848-B392-3B1748E22DE7}">
      <dgm:prSet phldrT="[Text]"/>
      <dgm:spPr/>
      <dgm:t>
        <a:bodyPr/>
        <a:lstStyle/>
        <a:p>
          <a:r>
            <a:rPr lang="en-US" dirty="0" smtClean="0">
              <a:solidFill>
                <a:srgbClr val="FFFFFF"/>
              </a:solidFill>
            </a:rPr>
            <a:t>Default Values</a:t>
          </a:r>
          <a:endParaRPr lang="en-US" dirty="0">
            <a:solidFill>
              <a:srgbClr val="FFFFFF"/>
            </a:solidFill>
          </a:endParaRPr>
        </a:p>
      </dgm:t>
    </dgm:pt>
    <dgm:pt modelId="{8F6103E1-59D0-4616-A1DC-03893F925AB7}" type="parTrans" cxnId="{BE1C5F87-B10D-45AE-B198-DED30E640695}">
      <dgm:prSet/>
      <dgm:spPr/>
      <dgm:t>
        <a:bodyPr/>
        <a:lstStyle/>
        <a:p>
          <a:endParaRPr lang="en-US"/>
        </a:p>
      </dgm:t>
    </dgm:pt>
    <dgm:pt modelId="{8AA40AE1-6DEF-458E-9CD6-F8DC64642889}" type="sibTrans" cxnId="{BE1C5F87-B10D-45AE-B198-DED30E640695}">
      <dgm:prSet/>
      <dgm:spPr/>
      <dgm:t>
        <a:bodyPr/>
        <a:lstStyle/>
        <a:p>
          <a:endParaRPr lang="en-US"/>
        </a:p>
      </dgm:t>
    </dgm:pt>
    <dgm:pt modelId="{7A934F05-0314-4CA6-A4C6-2ED196DAEFA9}">
      <dgm:prSet phldrT="[Text]"/>
      <dgm:spPr/>
      <dgm:t>
        <a:bodyPr/>
        <a:lstStyle/>
        <a:p>
          <a:r>
            <a:rPr lang="en-US" dirty="0" smtClean="0">
              <a:solidFill>
                <a:srgbClr val="FFFFFF"/>
              </a:solidFill>
            </a:rPr>
            <a:t>Bundling</a:t>
          </a:r>
          <a:endParaRPr lang="en-US" dirty="0">
            <a:solidFill>
              <a:srgbClr val="FFFFFF"/>
            </a:solidFill>
          </a:endParaRPr>
        </a:p>
      </dgm:t>
    </dgm:pt>
    <dgm:pt modelId="{8690D241-C1A6-406F-8BB5-E4C05E08D9AD}" type="parTrans" cxnId="{4929F3C7-AABF-48EA-85C0-01F59355EC74}">
      <dgm:prSet/>
      <dgm:spPr/>
      <dgm:t>
        <a:bodyPr/>
        <a:lstStyle/>
        <a:p>
          <a:endParaRPr lang="en-US"/>
        </a:p>
      </dgm:t>
    </dgm:pt>
    <dgm:pt modelId="{71BD0C31-37E4-4D7F-AECE-A9F3653CBDA9}" type="sibTrans" cxnId="{4929F3C7-AABF-48EA-85C0-01F59355EC74}">
      <dgm:prSet/>
      <dgm:spPr/>
      <dgm:t>
        <a:bodyPr/>
        <a:lstStyle/>
        <a:p>
          <a:endParaRPr lang="en-US"/>
        </a:p>
      </dgm:t>
    </dgm:pt>
    <dgm:pt modelId="{66780464-F598-49D2-A68A-FC2FDEB6B7F6}">
      <dgm:prSet phldrT="[Text]"/>
      <dgm:spPr/>
      <dgm:t>
        <a:bodyPr/>
        <a:lstStyle/>
        <a:p>
          <a:r>
            <a:rPr lang="en-US" dirty="0" smtClean="0">
              <a:solidFill>
                <a:srgbClr val="FFFFFF"/>
              </a:solidFill>
            </a:rPr>
            <a:t>Request Level approval</a:t>
          </a:r>
          <a:endParaRPr lang="en-US" dirty="0">
            <a:solidFill>
              <a:srgbClr val="FFFFFF"/>
            </a:solidFill>
          </a:endParaRPr>
        </a:p>
      </dgm:t>
    </dgm:pt>
    <dgm:pt modelId="{E8ED5657-B020-40C2-AEE1-39C5A50DCC72}" type="parTrans" cxnId="{26FE59EA-F019-47C5-AFB9-F1EEF6C4135E}">
      <dgm:prSet/>
      <dgm:spPr/>
      <dgm:t>
        <a:bodyPr/>
        <a:lstStyle/>
        <a:p>
          <a:endParaRPr lang="en-US"/>
        </a:p>
      </dgm:t>
    </dgm:pt>
    <dgm:pt modelId="{225528AB-DF4E-42D7-A488-7296E9464544}" type="sibTrans" cxnId="{26FE59EA-F019-47C5-AFB9-F1EEF6C4135E}">
      <dgm:prSet/>
      <dgm:spPr/>
      <dgm:t>
        <a:bodyPr/>
        <a:lstStyle/>
        <a:p>
          <a:endParaRPr lang="en-US"/>
        </a:p>
      </dgm:t>
    </dgm:pt>
    <dgm:pt modelId="{DFD253AF-7EB2-49B8-87C0-A789BAEF2796}">
      <dgm:prSet phldrT="[Text]"/>
      <dgm:spPr/>
      <dgm:t>
        <a:bodyPr/>
        <a:lstStyle/>
        <a:p>
          <a:r>
            <a:rPr lang="en-US" dirty="0" smtClean="0">
              <a:solidFill>
                <a:srgbClr val="FFFFFF"/>
              </a:solidFill>
            </a:rPr>
            <a:t>Line Item approval</a:t>
          </a:r>
          <a:endParaRPr lang="en-US" dirty="0">
            <a:solidFill>
              <a:srgbClr val="FFFFFF"/>
            </a:solidFill>
          </a:endParaRPr>
        </a:p>
      </dgm:t>
    </dgm:pt>
    <dgm:pt modelId="{03949B54-0F54-4526-ADED-602FD5531F47}" type="parTrans" cxnId="{C118E273-948E-47ED-889A-43F58B76BFBC}">
      <dgm:prSet/>
      <dgm:spPr/>
      <dgm:t>
        <a:bodyPr/>
        <a:lstStyle/>
        <a:p>
          <a:endParaRPr lang="en-US"/>
        </a:p>
      </dgm:t>
    </dgm:pt>
    <dgm:pt modelId="{52487435-DDDD-4D14-8B28-E7489C2A2CBC}" type="sibTrans" cxnId="{C118E273-948E-47ED-889A-43F58B76BFBC}">
      <dgm:prSet/>
      <dgm:spPr/>
      <dgm:t>
        <a:bodyPr/>
        <a:lstStyle/>
        <a:p>
          <a:endParaRPr lang="en-US"/>
        </a:p>
      </dgm:t>
    </dgm:pt>
    <dgm:pt modelId="{5BFE91C9-5A9F-451F-952E-74A571A37831}">
      <dgm:prSet phldrT="[Text]"/>
      <dgm:spPr/>
      <dgm:t>
        <a:bodyPr/>
        <a:lstStyle/>
        <a:p>
          <a:r>
            <a:rPr lang="en-US" dirty="0" smtClean="0">
              <a:solidFill>
                <a:srgbClr val="FFFFFF"/>
              </a:solidFill>
            </a:rPr>
            <a:t>Process integration</a:t>
          </a:r>
          <a:endParaRPr lang="en-US" dirty="0">
            <a:solidFill>
              <a:srgbClr val="FFFFFF"/>
            </a:solidFill>
          </a:endParaRPr>
        </a:p>
      </dgm:t>
    </dgm:pt>
    <dgm:pt modelId="{D691D303-6511-4FD1-999F-527036F5BC41}" type="parTrans" cxnId="{37E3C235-178E-44DD-B162-15931F48804D}">
      <dgm:prSet/>
      <dgm:spPr/>
      <dgm:t>
        <a:bodyPr/>
        <a:lstStyle/>
        <a:p>
          <a:endParaRPr lang="en-US"/>
        </a:p>
      </dgm:t>
    </dgm:pt>
    <dgm:pt modelId="{E02085D7-EEAC-442D-BEC3-4848938B6809}" type="sibTrans" cxnId="{37E3C235-178E-44DD-B162-15931F48804D}">
      <dgm:prSet/>
      <dgm:spPr/>
      <dgm:t>
        <a:bodyPr/>
        <a:lstStyle/>
        <a:p>
          <a:endParaRPr lang="en-US"/>
        </a:p>
      </dgm:t>
    </dgm:pt>
    <dgm:pt modelId="{22CDFD70-3754-48A3-A572-11F5660C704D}">
      <dgm:prSet phldrT="[Text]"/>
      <dgm:spPr/>
      <dgm:t>
        <a:bodyPr/>
        <a:lstStyle/>
        <a:p>
          <a:r>
            <a:rPr lang="en-US" dirty="0" smtClean="0">
              <a:solidFill>
                <a:srgbClr val="FFFFFF"/>
              </a:solidFill>
            </a:rPr>
            <a:t>Shopping cart</a:t>
          </a:r>
          <a:endParaRPr lang="en-US" dirty="0">
            <a:solidFill>
              <a:srgbClr val="FFFFFF"/>
            </a:solidFill>
          </a:endParaRPr>
        </a:p>
      </dgm:t>
    </dgm:pt>
    <dgm:pt modelId="{7AA0859F-59AB-450F-8820-D2ECFA841E90}" type="parTrans" cxnId="{DED0A235-A327-46DF-98B2-EAD3FB06F077}">
      <dgm:prSet/>
      <dgm:spPr/>
      <dgm:t>
        <a:bodyPr/>
        <a:lstStyle/>
        <a:p>
          <a:endParaRPr lang="en-US"/>
        </a:p>
      </dgm:t>
    </dgm:pt>
    <dgm:pt modelId="{4D4714D6-1EC7-4DD3-814B-1EF6F58ADB7A}" type="sibTrans" cxnId="{DED0A235-A327-46DF-98B2-EAD3FB06F077}">
      <dgm:prSet/>
      <dgm:spPr/>
      <dgm:t>
        <a:bodyPr/>
        <a:lstStyle/>
        <a:p>
          <a:endParaRPr lang="en-US"/>
        </a:p>
      </dgm:t>
    </dgm:pt>
    <dgm:pt modelId="{2158A999-96ED-4B19-A702-F0377E90F93F}">
      <dgm:prSet phldrT="[Text]"/>
      <dgm:spPr/>
      <dgm:t>
        <a:bodyPr/>
        <a:lstStyle/>
        <a:p>
          <a:r>
            <a:rPr lang="en-US" dirty="0" smtClean="0">
              <a:solidFill>
                <a:srgbClr val="FFFFFF"/>
              </a:solidFill>
            </a:rPr>
            <a:t>Proactive solutions</a:t>
          </a:r>
          <a:endParaRPr lang="en-US" dirty="0">
            <a:solidFill>
              <a:srgbClr val="FFFFFF"/>
            </a:solidFill>
          </a:endParaRPr>
        </a:p>
      </dgm:t>
    </dgm:pt>
    <dgm:pt modelId="{5E611DA1-27D5-4E60-889C-359887F48CAF}" type="parTrans" cxnId="{07EC87FC-35EA-44A3-B4DF-6C18805E1F5B}">
      <dgm:prSet/>
      <dgm:spPr/>
      <dgm:t>
        <a:bodyPr/>
        <a:lstStyle/>
        <a:p>
          <a:endParaRPr lang="en-US"/>
        </a:p>
      </dgm:t>
    </dgm:pt>
    <dgm:pt modelId="{BAE5018A-4D67-47A2-AB92-BE9B9BC6416F}" type="sibTrans" cxnId="{07EC87FC-35EA-44A3-B4DF-6C18805E1F5B}">
      <dgm:prSet/>
      <dgm:spPr/>
      <dgm:t>
        <a:bodyPr/>
        <a:lstStyle/>
        <a:p>
          <a:endParaRPr lang="en-US"/>
        </a:p>
      </dgm:t>
    </dgm:pt>
    <dgm:pt modelId="{0F9A8025-489B-4161-94BF-FE6E7C1A2416}">
      <dgm:prSet phldrT="[Text]"/>
      <dgm:spPr/>
      <dgm:t>
        <a:bodyPr/>
        <a:lstStyle/>
        <a:p>
          <a:r>
            <a:rPr lang="en-US" dirty="0" smtClean="0">
              <a:solidFill>
                <a:srgbClr val="FFFFFF"/>
              </a:solidFill>
            </a:rPr>
            <a:t>Smart Email based requesting</a:t>
          </a:r>
          <a:endParaRPr lang="en-US" dirty="0">
            <a:solidFill>
              <a:srgbClr val="FFFFFF"/>
            </a:solidFill>
          </a:endParaRPr>
        </a:p>
      </dgm:t>
    </dgm:pt>
    <dgm:pt modelId="{8446C7FD-57F8-4400-9D6E-2290FDA2853E}" type="parTrans" cxnId="{72481913-ED54-452E-B85F-7DE544F20BDC}">
      <dgm:prSet/>
      <dgm:spPr/>
      <dgm:t>
        <a:bodyPr/>
        <a:lstStyle/>
        <a:p>
          <a:endParaRPr lang="en-US"/>
        </a:p>
      </dgm:t>
    </dgm:pt>
    <dgm:pt modelId="{26BF7FD5-2B94-43FF-A87D-9D0860C882A7}" type="sibTrans" cxnId="{72481913-ED54-452E-B85F-7DE544F20BDC}">
      <dgm:prSet/>
      <dgm:spPr/>
      <dgm:t>
        <a:bodyPr/>
        <a:lstStyle/>
        <a:p>
          <a:endParaRPr lang="en-US"/>
        </a:p>
      </dgm:t>
    </dgm:pt>
    <dgm:pt modelId="{56CBDCDA-16C5-4E33-A090-35A553ECFBD4}">
      <dgm:prSet phldrT="[Text]"/>
      <dgm:spPr/>
      <dgm:t>
        <a:bodyPr/>
        <a:lstStyle/>
        <a:p>
          <a:r>
            <a:rPr lang="en-US" dirty="0" smtClean="0">
              <a:solidFill>
                <a:srgbClr val="FFFFFF"/>
              </a:solidFill>
            </a:rPr>
            <a:t>Bundle and line item level tracking</a:t>
          </a:r>
          <a:endParaRPr lang="en-US" dirty="0">
            <a:solidFill>
              <a:srgbClr val="FFFFFF"/>
            </a:solidFill>
          </a:endParaRPr>
        </a:p>
      </dgm:t>
    </dgm:pt>
    <dgm:pt modelId="{A85A4FA6-7F40-42B4-8904-0DFD5B7CA536}" type="parTrans" cxnId="{05F4D23F-C5B7-465B-8499-C9FD95F0BE93}">
      <dgm:prSet/>
      <dgm:spPr/>
      <dgm:t>
        <a:bodyPr/>
        <a:lstStyle/>
        <a:p>
          <a:endParaRPr lang="en-US"/>
        </a:p>
      </dgm:t>
    </dgm:pt>
    <dgm:pt modelId="{D70D3BEA-AF59-42F1-BB03-1DEA9220814F}" type="sibTrans" cxnId="{05F4D23F-C5B7-465B-8499-C9FD95F0BE93}">
      <dgm:prSet/>
      <dgm:spPr/>
      <dgm:t>
        <a:bodyPr/>
        <a:lstStyle/>
        <a:p>
          <a:endParaRPr lang="en-US"/>
        </a:p>
      </dgm:t>
    </dgm:pt>
    <dgm:pt modelId="{31E74CA0-59EE-46D2-9B41-01DD3D8F1AA3}">
      <dgm:prSet phldrT="[Text]"/>
      <dgm:spPr/>
      <dgm:t>
        <a:bodyPr/>
        <a:lstStyle/>
        <a:p>
          <a:r>
            <a:rPr lang="en-US" dirty="0" smtClean="0">
              <a:solidFill>
                <a:srgbClr val="FFFFFF"/>
              </a:solidFill>
            </a:rPr>
            <a:t>Up to date workflow status of each request </a:t>
          </a:r>
          <a:endParaRPr lang="en-US" dirty="0">
            <a:solidFill>
              <a:srgbClr val="FFFFFF"/>
            </a:solidFill>
          </a:endParaRPr>
        </a:p>
      </dgm:t>
    </dgm:pt>
    <dgm:pt modelId="{83012195-5A0C-43E9-9372-506C30FA3C03}" type="parTrans" cxnId="{81FE088A-DDB2-4DC5-AB92-4B301788647D}">
      <dgm:prSet/>
      <dgm:spPr/>
      <dgm:t>
        <a:bodyPr/>
        <a:lstStyle/>
        <a:p>
          <a:endParaRPr lang="en-US"/>
        </a:p>
      </dgm:t>
    </dgm:pt>
    <dgm:pt modelId="{EA5B4E27-554E-459E-88D6-D1C349A1EFD2}" type="sibTrans" cxnId="{81FE088A-DDB2-4DC5-AB92-4B301788647D}">
      <dgm:prSet/>
      <dgm:spPr/>
      <dgm:t>
        <a:bodyPr/>
        <a:lstStyle/>
        <a:p>
          <a:endParaRPr lang="en-US"/>
        </a:p>
      </dgm:t>
    </dgm:pt>
    <dgm:pt modelId="{81E46577-84AE-4562-88D0-475545DA0F17}" type="pres">
      <dgm:prSet presAssocID="{06A1A980-D8C7-49EB-80C4-743802C9AB82}" presName="Name0" presStyleCnt="0">
        <dgm:presLayoutVars>
          <dgm:dir/>
          <dgm:resizeHandles val="exact"/>
        </dgm:presLayoutVars>
      </dgm:prSet>
      <dgm:spPr/>
    </dgm:pt>
    <dgm:pt modelId="{93F59D20-942D-42B9-BB86-47635B5F1058}" type="pres">
      <dgm:prSet presAssocID="{06A1A980-D8C7-49EB-80C4-743802C9AB82}" presName="fgShape" presStyleLbl="fgShp" presStyleIdx="0" presStyleCnt="1"/>
      <dgm:spPr/>
    </dgm:pt>
    <dgm:pt modelId="{DB111CA3-710F-4557-92CA-7CE6346A94B0}" type="pres">
      <dgm:prSet presAssocID="{06A1A980-D8C7-49EB-80C4-743802C9AB82}" presName="linComp" presStyleCnt="0"/>
      <dgm:spPr/>
    </dgm:pt>
    <dgm:pt modelId="{2265D562-38E2-43CB-AD18-CA7DBE4130BB}" type="pres">
      <dgm:prSet presAssocID="{29644C9B-3019-44A1-82AD-9C9C4B273C46}" presName="compNode" presStyleCnt="0"/>
      <dgm:spPr/>
    </dgm:pt>
    <dgm:pt modelId="{0B835E3A-A9BE-4B5A-B1B8-7440F8ECD4E2}" type="pres">
      <dgm:prSet presAssocID="{29644C9B-3019-44A1-82AD-9C9C4B273C46}" presName="bkgdShape" presStyleLbl="node1" presStyleIdx="0" presStyleCnt="5"/>
      <dgm:spPr/>
      <dgm:t>
        <a:bodyPr/>
        <a:lstStyle/>
        <a:p>
          <a:endParaRPr lang="en-US"/>
        </a:p>
      </dgm:t>
    </dgm:pt>
    <dgm:pt modelId="{83D27D14-05DA-4C90-9F40-619F14553DE9}" type="pres">
      <dgm:prSet presAssocID="{29644C9B-3019-44A1-82AD-9C9C4B273C46}" presName="nodeTx" presStyleLbl="node1" presStyleIdx="0" presStyleCnt="5">
        <dgm:presLayoutVars>
          <dgm:bulletEnabled val="1"/>
        </dgm:presLayoutVars>
      </dgm:prSet>
      <dgm:spPr/>
      <dgm:t>
        <a:bodyPr/>
        <a:lstStyle/>
        <a:p>
          <a:endParaRPr lang="en-US"/>
        </a:p>
      </dgm:t>
    </dgm:pt>
    <dgm:pt modelId="{39EBE714-93BF-4F7B-AAA9-606D57FF5387}" type="pres">
      <dgm:prSet presAssocID="{29644C9B-3019-44A1-82AD-9C9C4B273C46}" presName="invisiNode" presStyleLbl="node1" presStyleIdx="0" presStyleCnt="5"/>
      <dgm:spPr/>
    </dgm:pt>
    <dgm:pt modelId="{21A015FB-46B1-4F06-BBF5-977C25B97476}" type="pres">
      <dgm:prSet presAssocID="{29644C9B-3019-44A1-82AD-9C9C4B273C46}" presName="imagNode" presStyleLbl="fgImgPlace1" presStyleIdx="0" presStyleCnt="5"/>
      <dgm:spPr>
        <a:blipFill rotWithShape="1">
          <a:blip xmlns:r="http://schemas.openxmlformats.org/officeDocument/2006/relationships" r:embed="rId1"/>
          <a:stretch>
            <a:fillRect/>
          </a:stretch>
        </a:blipFill>
      </dgm:spPr>
    </dgm:pt>
    <dgm:pt modelId="{C3B6D5BB-635B-46AE-94B9-EE6EB5C5A1D7}" type="pres">
      <dgm:prSet presAssocID="{73635AF3-18E8-47E3-B953-B50DD4147B28}" presName="sibTrans" presStyleLbl="sibTrans2D1" presStyleIdx="0" presStyleCnt="0"/>
      <dgm:spPr/>
      <dgm:t>
        <a:bodyPr/>
        <a:lstStyle/>
        <a:p>
          <a:endParaRPr lang="en-US"/>
        </a:p>
      </dgm:t>
    </dgm:pt>
    <dgm:pt modelId="{0A531F0D-C664-419D-85B2-6ADBD3B37E4F}" type="pres">
      <dgm:prSet presAssocID="{930180D9-594C-4813-8BE0-CC1C2857B173}" presName="compNode" presStyleCnt="0"/>
      <dgm:spPr/>
    </dgm:pt>
    <dgm:pt modelId="{E0627FC6-D6DF-4B73-BFF9-37470F3A1162}" type="pres">
      <dgm:prSet presAssocID="{930180D9-594C-4813-8BE0-CC1C2857B173}" presName="bkgdShape" presStyleLbl="node1" presStyleIdx="1" presStyleCnt="5"/>
      <dgm:spPr/>
      <dgm:t>
        <a:bodyPr/>
        <a:lstStyle/>
        <a:p>
          <a:endParaRPr lang="en-US"/>
        </a:p>
      </dgm:t>
    </dgm:pt>
    <dgm:pt modelId="{4DDCFF07-9E60-4F0F-BD3E-AD611C378620}" type="pres">
      <dgm:prSet presAssocID="{930180D9-594C-4813-8BE0-CC1C2857B173}" presName="nodeTx" presStyleLbl="node1" presStyleIdx="1" presStyleCnt="5">
        <dgm:presLayoutVars>
          <dgm:bulletEnabled val="1"/>
        </dgm:presLayoutVars>
      </dgm:prSet>
      <dgm:spPr/>
      <dgm:t>
        <a:bodyPr/>
        <a:lstStyle/>
        <a:p>
          <a:endParaRPr lang="en-US"/>
        </a:p>
      </dgm:t>
    </dgm:pt>
    <dgm:pt modelId="{AD3371EB-11EA-430C-AF1C-8AA65410E2FA}" type="pres">
      <dgm:prSet presAssocID="{930180D9-594C-4813-8BE0-CC1C2857B173}" presName="invisiNode" presStyleLbl="node1" presStyleIdx="1" presStyleCnt="5"/>
      <dgm:spPr/>
    </dgm:pt>
    <dgm:pt modelId="{24DAA29D-D907-47CB-A013-B81A34406FB9}" type="pres">
      <dgm:prSet presAssocID="{930180D9-594C-4813-8BE0-CC1C2857B173}" presName="imagNode" presStyleLbl="fgImgPlace1" presStyleIdx="1" presStyleCnt="5"/>
      <dgm:spPr>
        <a:blipFill rotWithShape="1">
          <a:blip xmlns:r="http://schemas.openxmlformats.org/officeDocument/2006/relationships" r:embed="rId2"/>
          <a:stretch>
            <a:fillRect/>
          </a:stretch>
        </a:blipFill>
      </dgm:spPr>
    </dgm:pt>
    <dgm:pt modelId="{A4D87733-6E4A-401B-8E14-29F375BDE16A}" type="pres">
      <dgm:prSet presAssocID="{FF7DE560-1C02-4CA5-A68D-89C27D9863ED}" presName="sibTrans" presStyleLbl="sibTrans2D1" presStyleIdx="0" presStyleCnt="0"/>
      <dgm:spPr/>
      <dgm:t>
        <a:bodyPr/>
        <a:lstStyle/>
        <a:p>
          <a:endParaRPr lang="en-US"/>
        </a:p>
      </dgm:t>
    </dgm:pt>
    <dgm:pt modelId="{726A4A9D-A9AF-4147-827D-CAC96AC9F17D}" type="pres">
      <dgm:prSet presAssocID="{9324A4DD-1AE4-4A63-8EB9-BF457C7665CC}" presName="compNode" presStyleCnt="0"/>
      <dgm:spPr/>
    </dgm:pt>
    <dgm:pt modelId="{E9C9AFD0-58EA-412C-89DD-474FE3DBCA8E}" type="pres">
      <dgm:prSet presAssocID="{9324A4DD-1AE4-4A63-8EB9-BF457C7665CC}" presName="bkgdShape" presStyleLbl="node1" presStyleIdx="2" presStyleCnt="5"/>
      <dgm:spPr/>
      <dgm:t>
        <a:bodyPr/>
        <a:lstStyle/>
        <a:p>
          <a:endParaRPr lang="en-US"/>
        </a:p>
      </dgm:t>
    </dgm:pt>
    <dgm:pt modelId="{EF0A49F5-F687-42EB-A0A2-EB971D299DA8}" type="pres">
      <dgm:prSet presAssocID="{9324A4DD-1AE4-4A63-8EB9-BF457C7665CC}" presName="nodeTx" presStyleLbl="node1" presStyleIdx="2" presStyleCnt="5">
        <dgm:presLayoutVars>
          <dgm:bulletEnabled val="1"/>
        </dgm:presLayoutVars>
      </dgm:prSet>
      <dgm:spPr/>
      <dgm:t>
        <a:bodyPr/>
        <a:lstStyle/>
        <a:p>
          <a:endParaRPr lang="en-US"/>
        </a:p>
      </dgm:t>
    </dgm:pt>
    <dgm:pt modelId="{B7DE9735-91D9-4D6D-914C-71904A4F0F24}" type="pres">
      <dgm:prSet presAssocID="{9324A4DD-1AE4-4A63-8EB9-BF457C7665CC}" presName="invisiNode" presStyleLbl="node1" presStyleIdx="2" presStyleCnt="5"/>
      <dgm:spPr/>
    </dgm:pt>
    <dgm:pt modelId="{080C051A-D1F6-44B0-8B5C-59C6EA8886C4}" type="pres">
      <dgm:prSet presAssocID="{9324A4DD-1AE4-4A63-8EB9-BF457C7665CC}" presName="imagNode" presStyleLbl="fgImgPlace1" presStyleIdx="2" presStyleCnt="5"/>
      <dgm:spPr>
        <a:blipFill rotWithShape="1">
          <a:blip xmlns:r="http://schemas.openxmlformats.org/officeDocument/2006/relationships" r:embed="rId3"/>
          <a:stretch>
            <a:fillRect/>
          </a:stretch>
        </a:blipFill>
      </dgm:spPr>
    </dgm:pt>
    <dgm:pt modelId="{15B337EC-764A-468D-AE25-E3C1D0F09F50}" type="pres">
      <dgm:prSet presAssocID="{E8B6D607-4143-4BFF-B2A8-E89661428C9D}" presName="sibTrans" presStyleLbl="sibTrans2D1" presStyleIdx="0" presStyleCnt="0"/>
      <dgm:spPr/>
      <dgm:t>
        <a:bodyPr/>
        <a:lstStyle/>
        <a:p>
          <a:endParaRPr lang="en-US"/>
        </a:p>
      </dgm:t>
    </dgm:pt>
    <dgm:pt modelId="{E3B325D6-FC79-4C64-8DF0-850DA7ACD50D}" type="pres">
      <dgm:prSet presAssocID="{52ED2EB8-6290-48D4-AB5A-F5F18DBAB93B}" presName="compNode" presStyleCnt="0"/>
      <dgm:spPr/>
    </dgm:pt>
    <dgm:pt modelId="{8E4F96B6-B150-4579-AD69-3F59F9FD5EF5}" type="pres">
      <dgm:prSet presAssocID="{52ED2EB8-6290-48D4-AB5A-F5F18DBAB93B}" presName="bkgdShape" presStyleLbl="node1" presStyleIdx="3" presStyleCnt="5"/>
      <dgm:spPr/>
      <dgm:t>
        <a:bodyPr/>
        <a:lstStyle/>
        <a:p>
          <a:endParaRPr lang="en-US"/>
        </a:p>
      </dgm:t>
    </dgm:pt>
    <dgm:pt modelId="{B6EC4DC6-4110-49D8-9E80-C333EA4BECA2}" type="pres">
      <dgm:prSet presAssocID="{52ED2EB8-6290-48D4-AB5A-F5F18DBAB93B}" presName="nodeTx" presStyleLbl="node1" presStyleIdx="3" presStyleCnt="5">
        <dgm:presLayoutVars>
          <dgm:bulletEnabled val="1"/>
        </dgm:presLayoutVars>
      </dgm:prSet>
      <dgm:spPr/>
      <dgm:t>
        <a:bodyPr/>
        <a:lstStyle/>
        <a:p>
          <a:endParaRPr lang="en-US"/>
        </a:p>
      </dgm:t>
    </dgm:pt>
    <dgm:pt modelId="{B6572733-1273-43A1-A9D6-EDE9F1A3AB45}" type="pres">
      <dgm:prSet presAssocID="{52ED2EB8-6290-48D4-AB5A-F5F18DBAB93B}" presName="invisiNode" presStyleLbl="node1" presStyleIdx="3" presStyleCnt="5"/>
      <dgm:spPr/>
    </dgm:pt>
    <dgm:pt modelId="{18DCCB48-FF1F-41B5-AFD1-81D0F14F2612}" type="pres">
      <dgm:prSet presAssocID="{52ED2EB8-6290-48D4-AB5A-F5F18DBAB93B}" presName="imagNode" presStyleLbl="fgImgPlace1" presStyleIdx="3" presStyleCnt="5"/>
      <dgm:spPr>
        <a:blipFill rotWithShape="1">
          <a:blip xmlns:r="http://schemas.openxmlformats.org/officeDocument/2006/relationships" r:embed="rId4"/>
          <a:stretch>
            <a:fillRect/>
          </a:stretch>
        </a:blipFill>
      </dgm:spPr>
    </dgm:pt>
    <dgm:pt modelId="{ADA9BCAA-6F71-4672-B875-83396BEF5214}" type="pres">
      <dgm:prSet presAssocID="{8BE2E467-F717-4F51-8447-B4DDE5C13F5A}" presName="sibTrans" presStyleLbl="sibTrans2D1" presStyleIdx="0" presStyleCnt="0"/>
      <dgm:spPr/>
      <dgm:t>
        <a:bodyPr/>
        <a:lstStyle/>
        <a:p>
          <a:endParaRPr lang="en-US"/>
        </a:p>
      </dgm:t>
    </dgm:pt>
    <dgm:pt modelId="{DE06428C-B8BC-43AC-B58D-8E80E0C00488}" type="pres">
      <dgm:prSet presAssocID="{0ACAD216-FC1A-457D-B7CB-CC24C7E7213D}" presName="compNode" presStyleCnt="0"/>
      <dgm:spPr/>
    </dgm:pt>
    <dgm:pt modelId="{A344AD2D-2A10-412A-A3C5-8BCF78C73084}" type="pres">
      <dgm:prSet presAssocID="{0ACAD216-FC1A-457D-B7CB-CC24C7E7213D}" presName="bkgdShape" presStyleLbl="node1" presStyleIdx="4" presStyleCnt="5"/>
      <dgm:spPr/>
      <dgm:t>
        <a:bodyPr/>
        <a:lstStyle/>
        <a:p>
          <a:endParaRPr lang="en-US"/>
        </a:p>
      </dgm:t>
    </dgm:pt>
    <dgm:pt modelId="{41664CE0-4834-447A-AF1F-A7C48C9345FF}" type="pres">
      <dgm:prSet presAssocID="{0ACAD216-FC1A-457D-B7CB-CC24C7E7213D}" presName="nodeTx" presStyleLbl="node1" presStyleIdx="4" presStyleCnt="5">
        <dgm:presLayoutVars>
          <dgm:bulletEnabled val="1"/>
        </dgm:presLayoutVars>
      </dgm:prSet>
      <dgm:spPr/>
      <dgm:t>
        <a:bodyPr/>
        <a:lstStyle/>
        <a:p>
          <a:endParaRPr lang="en-US"/>
        </a:p>
      </dgm:t>
    </dgm:pt>
    <dgm:pt modelId="{952EECCD-CCDE-4DA1-98AA-E39E9D6DC567}" type="pres">
      <dgm:prSet presAssocID="{0ACAD216-FC1A-457D-B7CB-CC24C7E7213D}" presName="invisiNode" presStyleLbl="node1" presStyleIdx="4" presStyleCnt="5"/>
      <dgm:spPr/>
    </dgm:pt>
    <dgm:pt modelId="{B60A707A-A690-46AA-9910-CAC36C0FD9B9}" type="pres">
      <dgm:prSet presAssocID="{0ACAD216-FC1A-457D-B7CB-CC24C7E7213D}" presName="imagNode" presStyleLbl="fgImgPlace1" presStyleIdx="4" presStyleCnt="5"/>
      <dgm:spPr>
        <a:blipFill rotWithShape="1">
          <a:blip xmlns:r="http://schemas.openxmlformats.org/officeDocument/2006/relationships" r:embed="rId5"/>
          <a:stretch>
            <a:fillRect/>
          </a:stretch>
        </a:blipFill>
      </dgm:spPr>
    </dgm:pt>
  </dgm:ptLst>
  <dgm:cxnLst>
    <dgm:cxn modelId="{72481913-ED54-452E-B85F-7DE544F20BDC}" srcId="{930180D9-594C-4813-8BE0-CC1C2857B173}" destId="{0F9A8025-489B-4161-94BF-FE6E7C1A2416}" srcOrd="5" destOrd="0" parTransId="{8446C7FD-57F8-4400-9D6E-2290FDA2853E}" sibTransId="{26BF7FD5-2B94-43FF-A87D-9D0860C882A7}"/>
    <dgm:cxn modelId="{6DA583AF-78A9-43E4-874C-1E9B1259D892}" type="presOf" srcId="{FD4B8F1A-FB88-4C11-AB38-AD224537180A}" destId="{EF0A49F5-F687-42EB-A0A2-EB971D299DA8}" srcOrd="1" destOrd="3" presId="urn:microsoft.com/office/officeart/2005/8/layout/hList7"/>
    <dgm:cxn modelId="{EB510A1C-674F-4BCD-AC29-954A75D56D58}" type="presOf" srcId="{A6C81DFF-19C8-4458-9ED1-57F7D50A30DD}" destId="{4DDCFF07-9E60-4F0F-BD3E-AD611C378620}" srcOrd="1" destOrd="4" presId="urn:microsoft.com/office/officeart/2005/8/layout/hList7"/>
    <dgm:cxn modelId="{F74FC12B-F664-4468-B174-7AF5A6A24310}" type="presOf" srcId="{AB090962-5DBF-4848-B392-3B1748E22DE7}" destId="{0B835E3A-A9BE-4B5A-B1B8-7440F8ECD4E2}" srcOrd="0" destOrd="6" presId="urn:microsoft.com/office/officeart/2005/8/layout/hList7"/>
    <dgm:cxn modelId="{C8A764B3-1D12-4078-BD61-D36C9110F3E5}" type="presOf" srcId="{31E74CA0-59EE-46D2-9B41-01DD3D8F1AA3}" destId="{8E4F96B6-B150-4579-AD69-3F59F9FD5EF5}" srcOrd="0" destOrd="1" presId="urn:microsoft.com/office/officeart/2005/8/layout/hList7"/>
    <dgm:cxn modelId="{F296748C-28C2-454B-8C17-22B31F243C1F}" type="presOf" srcId="{408319D4-11A9-4001-8397-2F1C16A8F7EA}" destId="{8E4F96B6-B150-4579-AD69-3F59F9FD5EF5}" srcOrd="0" destOrd="2" presId="urn:microsoft.com/office/officeart/2005/8/layout/hList7"/>
    <dgm:cxn modelId="{1FA2C6B7-2963-4327-B24E-82942AE20483}" type="presOf" srcId="{5BFE91C9-5A9F-451F-952E-74A571A37831}" destId="{E9C9AFD0-58EA-412C-89DD-474FE3DBCA8E}" srcOrd="0" destOrd="5" presId="urn:microsoft.com/office/officeart/2005/8/layout/hList7"/>
    <dgm:cxn modelId="{31EA3CB4-4713-4A99-B41F-60F162C67ABF}" type="presOf" srcId="{8BE2E467-F717-4F51-8447-B4DDE5C13F5A}" destId="{ADA9BCAA-6F71-4672-B875-83396BEF5214}" srcOrd="0" destOrd="0" presId="urn:microsoft.com/office/officeart/2005/8/layout/hList7"/>
    <dgm:cxn modelId="{E1C6CBDD-C879-4860-BC30-0D29A96D9163}" srcId="{52ED2EB8-6290-48D4-AB5A-F5F18DBAB93B}" destId="{806C0628-44DB-4B3B-B128-8B754BD1BE8F}" srcOrd="3" destOrd="0" parTransId="{AF583598-D98D-4E75-8DED-56E5E95C48C0}" sibTransId="{8D05B74E-01D6-47C3-A672-9D19D59AEA90}"/>
    <dgm:cxn modelId="{6482717A-645C-45EE-9957-4072189D9072}" type="presOf" srcId="{66780464-F598-49D2-A68A-FC2FDEB6B7F6}" destId="{E9C9AFD0-58EA-412C-89DD-474FE3DBCA8E}" srcOrd="0" destOrd="1" presId="urn:microsoft.com/office/officeart/2005/8/layout/hList7"/>
    <dgm:cxn modelId="{C680FAC4-FB88-4ED9-A6E0-5A625129627D}" type="presOf" srcId="{C687ADC2-2D24-4EBE-961F-800AFF03D845}" destId="{E0627FC6-D6DF-4B73-BFF9-37470F3A1162}" srcOrd="0" destOrd="1" presId="urn:microsoft.com/office/officeart/2005/8/layout/hList7"/>
    <dgm:cxn modelId="{D62384C9-03C1-43BF-91E7-34524B9287C9}" type="presOf" srcId="{52ED2EB8-6290-48D4-AB5A-F5F18DBAB93B}" destId="{8E4F96B6-B150-4579-AD69-3F59F9FD5EF5}" srcOrd="0" destOrd="0" presId="urn:microsoft.com/office/officeart/2005/8/layout/hList7"/>
    <dgm:cxn modelId="{BA88BE5C-EF43-451E-A517-D53FD5ECABDC}" srcId="{0ACAD216-FC1A-457D-B7CB-CC24C7E7213D}" destId="{F3EBC175-B2D7-4143-9CF6-4F7D96719D46}" srcOrd="0" destOrd="0" parTransId="{1A2EF99F-6C3A-4605-86D9-64F842BEF159}" sibTransId="{FE230123-5168-4440-A0C2-8D5ACE48913D}"/>
    <dgm:cxn modelId="{AF21D3FF-155D-4B3E-8AA0-21C824D2ABD7}" type="presOf" srcId="{9324A4DD-1AE4-4A63-8EB9-BF457C7665CC}" destId="{EF0A49F5-F687-42EB-A0A2-EB971D299DA8}" srcOrd="1" destOrd="0" presId="urn:microsoft.com/office/officeart/2005/8/layout/hList7"/>
    <dgm:cxn modelId="{81FE088A-DDB2-4DC5-AB92-4B301788647D}" srcId="{52ED2EB8-6290-48D4-AB5A-F5F18DBAB93B}" destId="{31E74CA0-59EE-46D2-9B41-01DD3D8F1AA3}" srcOrd="0" destOrd="0" parTransId="{83012195-5A0C-43E9-9372-506C30FA3C03}" sibTransId="{EA5B4E27-554E-459E-88D6-D1C349A1EFD2}"/>
    <dgm:cxn modelId="{82B571E0-747C-4F0A-973C-9B088739A2D2}" type="presOf" srcId="{AB090962-5DBF-4848-B392-3B1748E22DE7}" destId="{83D27D14-05DA-4C90-9F40-619F14553DE9}" srcOrd="1" destOrd="6" presId="urn:microsoft.com/office/officeart/2005/8/layout/hList7"/>
    <dgm:cxn modelId="{B46406D8-545E-454C-BD02-F241FB56290D}" type="presOf" srcId="{0ACAD216-FC1A-457D-B7CB-CC24C7E7213D}" destId="{A344AD2D-2A10-412A-A3C5-8BCF78C73084}" srcOrd="0" destOrd="0" presId="urn:microsoft.com/office/officeart/2005/8/layout/hList7"/>
    <dgm:cxn modelId="{E42DA618-82AB-47F2-AEF7-989D822DA4EF}" srcId="{930180D9-594C-4813-8BE0-CC1C2857B173}" destId="{8AA3B259-79C7-4454-B76A-DF2C0AB74D5A}" srcOrd="4" destOrd="0" parTransId="{600BD93C-71D8-4325-843A-504C33CD70FE}" sibTransId="{A2D6D535-0712-4333-B8FA-F5C94BC69E6F}"/>
    <dgm:cxn modelId="{5E1A7DC1-49BD-4AEE-A302-A953AE9587C1}" type="presOf" srcId="{0F9A8025-489B-4161-94BF-FE6E7C1A2416}" destId="{4DDCFF07-9E60-4F0F-BD3E-AD611C378620}" srcOrd="1" destOrd="6" presId="urn:microsoft.com/office/officeart/2005/8/layout/hList7"/>
    <dgm:cxn modelId="{901D104D-F0F6-4D43-9DC9-9CFC1388E0C1}" type="presOf" srcId="{06A1A980-D8C7-49EB-80C4-743802C9AB82}" destId="{81E46577-84AE-4562-88D0-475545DA0F17}" srcOrd="0" destOrd="0" presId="urn:microsoft.com/office/officeart/2005/8/layout/hList7"/>
    <dgm:cxn modelId="{76EAC510-3907-42B1-8BFC-772C6F67259E}" srcId="{9324A4DD-1AE4-4A63-8EB9-BF457C7665CC}" destId="{E42C0C22-F548-4E57-93A0-2E56771504A4}" srcOrd="3" destOrd="0" parTransId="{2322126B-AE22-464A-919E-F24F3324260E}" sibTransId="{F70DC8DF-61C2-40CE-B916-C5B7CE0E9A73}"/>
    <dgm:cxn modelId="{03BC86DF-2789-4CEB-AE64-0CA4935F21DE}" type="presOf" srcId="{56CBDCDA-16C5-4E33-A090-35A553ECFBD4}" destId="{B6EC4DC6-4110-49D8-9E80-C333EA4BECA2}" srcOrd="1" destOrd="3" presId="urn:microsoft.com/office/officeart/2005/8/layout/hList7"/>
    <dgm:cxn modelId="{7F0295A1-164C-4929-BDF2-9D794E75C084}" type="presOf" srcId="{8AA3B259-79C7-4454-B76A-DF2C0AB74D5A}" destId="{4DDCFF07-9E60-4F0F-BD3E-AD611C378620}" srcOrd="1" destOrd="5" presId="urn:microsoft.com/office/officeart/2005/8/layout/hList7"/>
    <dgm:cxn modelId="{5677381F-42ED-4B57-B72C-72E7C3005394}" type="presOf" srcId="{F0B9D3A4-728A-4F42-9FB5-716C4CEA3A72}" destId="{0B835E3A-A9BE-4B5A-B1B8-7440F8ECD4E2}" srcOrd="0" destOrd="2" presId="urn:microsoft.com/office/officeart/2005/8/layout/hList7"/>
    <dgm:cxn modelId="{E1BFBC17-9AE8-4EDF-A795-9B0B10C4A1C9}" srcId="{29644C9B-3019-44A1-82AD-9C9C4B273C46}" destId="{F0B9D3A4-728A-4F42-9FB5-716C4CEA3A72}" srcOrd="1" destOrd="0" parTransId="{2E0F18D2-27E8-4DA5-8F41-8B3A520A3A56}" sibTransId="{C48FF7E9-5D81-42DD-A68C-04CC018A6C9E}"/>
    <dgm:cxn modelId="{705FB2E9-4176-401B-BCEB-495DA581246A}" srcId="{06A1A980-D8C7-49EB-80C4-743802C9AB82}" destId="{930180D9-594C-4813-8BE0-CC1C2857B173}" srcOrd="1" destOrd="0" parTransId="{CBEC8D2E-41C0-415E-AB21-38588E54FFCC}" sibTransId="{FF7DE560-1C02-4CA5-A68D-89C27D9863ED}"/>
    <dgm:cxn modelId="{EF0B58F4-1527-4D00-BE80-BBE42D88CC8E}" srcId="{29644C9B-3019-44A1-82AD-9C9C4B273C46}" destId="{7C1FB720-F1FC-4194-A283-A5E6C42E8EDE}" srcOrd="3" destOrd="0" parTransId="{838F1A38-D56D-44D4-8B93-E1E0CBFC845E}" sibTransId="{07B9E1A5-3FB8-4450-BB9A-47B1FCB36099}"/>
    <dgm:cxn modelId="{EA72B972-CFF5-4B7D-9A28-49165D8CAF04}" type="presOf" srcId="{F0B9D3A4-728A-4F42-9FB5-716C4CEA3A72}" destId="{83D27D14-05DA-4C90-9F40-619F14553DE9}" srcOrd="1" destOrd="2" presId="urn:microsoft.com/office/officeart/2005/8/layout/hList7"/>
    <dgm:cxn modelId="{50277DF9-AFA1-4C02-9D61-8F5D31F9CFC2}" srcId="{06A1A980-D8C7-49EB-80C4-743802C9AB82}" destId="{52ED2EB8-6290-48D4-AB5A-F5F18DBAB93B}" srcOrd="3" destOrd="0" parTransId="{C4F8B965-A9EE-4262-9BE1-39B14D874270}" sibTransId="{8BE2E467-F717-4F51-8447-B4DDE5C13F5A}"/>
    <dgm:cxn modelId="{4929F3C7-AABF-48EA-85C0-01F59355EC74}" srcId="{29644C9B-3019-44A1-82AD-9C9C4B273C46}" destId="{7A934F05-0314-4CA6-A4C6-2ED196DAEFA9}" srcOrd="0" destOrd="0" parTransId="{8690D241-C1A6-406F-8BB5-E4C05E08D9AD}" sibTransId="{71BD0C31-37E4-4D7F-AECE-A9F3653CBDA9}"/>
    <dgm:cxn modelId="{5A936630-5B2F-462C-AA39-7E9ADCB565C5}" srcId="{06A1A980-D8C7-49EB-80C4-743802C9AB82}" destId="{0ACAD216-FC1A-457D-B7CB-CC24C7E7213D}" srcOrd="4" destOrd="0" parTransId="{752476E1-EA59-4E75-9EE7-6F3226FB9B65}" sibTransId="{CB77FE5C-680B-4403-A121-17A6D40F86A8}"/>
    <dgm:cxn modelId="{D63317A3-2E8C-4E44-878D-F0A9D8ED2C3B}" type="presOf" srcId="{F3EBC175-B2D7-4143-9CF6-4F7D96719D46}" destId="{A344AD2D-2A10-412A-A3C5-8BCF78C73084}" srcOrd="0" destOrd="1" presId="urn:microsoft.com/office/officeart/2005/8/layout/hList7"/>
    <dgm:cxn modelId="{82323215-4337-4FF3-B0AA-B6E2D4F86B26}" type="presOf" srcId="{0F9A8025-489B-4161-94BF-FE6E7C1A2416}" destId="{E0627FC6-D6DF-4B73-BFF9-37470F3A1162}" srcOrd="0" destOrd="6" presId="urn:microsoft.com/office/officeart/2005/8/layout/hList7"/>
    <dgm:cxn modelId="{8B691F10-927E-4D08-82E5-2A8E2684BC8D}" srcId="{9324A4DD-1AE4-4A63-8EB9-BF457C7665CC}" destId="{FD4B8F1A-FB88-4C11-AB38-AD224537180A}" srcOrd="2" destOrd="0" parTransId="{55474EBE-C034-4666-84D0-F7DB62DD7463}" sibTransId="{2063A3AE-7F87-4FA9-AA28-89FF6603C202}"/>
    <dgm:cxn modelId="{53052060-7956-4D08-A858-AB403CA58DA1}" type="presOf" srcId="{E42C0C22-F548-4E57-93A0-2E56771504A4}" destId="{E9C9AFD0-58EA-412C-89DD-474FE3DBCA8E}" srcOrd="0" destOrd="4" presId="urn:microsoft.com/office/officeart/2005/8/layout/hList7"/>
    <dgm:cxn modelId="{3082BFA6-2ECB-49C8-87C3-D203293B15C4}" type="presOf" srcId="{22CDFD70-3754-48A3-A572-11F5660C704D}" destId="{4DDCFF07-9E60-4F0F-BD3E-AD611C378620}" srcOrd="1" destOrd="3" presId="urn:microsoft.com/office/officeart/2005/8/layout/hList7"/>
    <dgm:cxn modelId="{B2F98CB4-F9B2-43C8-9D09-A91D30552364}" type="presOf" srcId="{C687ADC2-2D24-4EBE-961F-800AFF03D845}" destId="{4DDCFF07-9E60-4F0F-BD3E-AD611C378620}" srcOrd="1" destOrd="1" presId="urn:microsoft.com/office/officeart/2005/8/layout/hList7"/>
    <dgm:cxn modelId="{07EC87FC-35EA-44A3-B4DF-6C18805E1F5B}" srcId="{930180D9-594C-4813-8BE0-CC1C2857B173}" destId="{2158A999-96ED-4B19-A702-F0377E90F93F}" srcOrd="1" destOrd="0" parTransId="{5E611DA1-27D5-4E60-889C-359887F48CAF}" sibTransId="{BAE5018A-4D67-47A2-AB92-BE9B9BC6416F}"/>
    <dgm:cxn modelId="{4162CEE3-144E-4B75-AEC5-3B0A5EB3FB97}" type="presOf" srcId="{930180D9-594C-4813-8BE0-CC1C2857B173}" destId="{E0627FC6-D6DF-4B73-BFF9-37470F3A1162}" srcOrd="0" destOrd="0" presId="urn:microsoft.com/office/officeart/2005/8/layout/hList7"/>
    <dgm:cxn modelId="{008D0803-EA0D-4D90-AF6D-5B68315DA3E0}" type="presOf" srcId="{930180D9-594C-4813-8BE0-CC1C2857B173}" destId="{4DDCFF07-9E60-4F0F-BD3E-AD611C378620}" srcOrd="1" destOrd="0" presId="urn:microsoft.com/office/officeart/2005/8/layout/hList7"/>
    <dgm:cxn modelId="{C3DEE479-BFA2-422E-966D-D2DE56A93EB0}" type="presOf" srcId="{028DB5CA-3D78-40B5-8223-547E467A1BDE}" destId="{0B835E3A-A9BE-4B5A-B1B8-7440F8ECD4E2}" srcOrd="0" destOrd="3" presId="urn:microsoft.com/office/officeart/2005/8/layout/hList7"/>
    <dgm:cxn modelId="{F14EC52D-CE33-4A1B-8515-8BFD33CD716F}" type="presOf" srcId="{7A934F05-0314-4CA6-A4C6-2ED196DAEFA9}" destId="{83D27D14-05DA-4C90-9F40-619F14553DE9}" srcOrd="1" destOrd="1" presId="urn:microsoft.com/office/officeart/2005/8/layout/hList7"/>
    <dgm:cxn modelId="{F316C81C-9E5D-4624-BB3D-9988AF536B77}" srcId="{930180D9-594C-4813-8BE0-CC1C2857B173}" destId="{C687ADC2-2D24-4EBE-961F-800AFF03D845}" srcOrd="0" destOrd="0" parTransId="{9CBB36A1-FB11-48D0-BC4D-EDBE802246CE}" sibTransId="{857CF5B6-1CCA-4F0C-BFEF-4EB2F845853F}"/>
    <dgm:cxn modelId="{DED0A235-A327-46DF-98B2-EAD3FB06F077}" srcId="{930180D9-594C-4813-8BE0-CC1C2857B173}" destId="{22CDFD70-3754-48A3-A572-11F5660C704D}" srcOrd="2" destOrd="0" parTransId="{7AA0859F-59AB-450F-8820-D2ECFA841E90}" sibTransId="{4D4714D6-1EC7-4DD3-814B-1EF6F58ADB7A}"/>
    <dgm:cxn modelId="{FECEE1A2-248A-4BC7-BA08-70F36FBB6DEA}" srcId="{0ACAD216-FC1A-457D-B7CB-CC24C7E7213D}" destId="{069E7E95-EC4D-4E44-A6F1-6E7A7543BDFB}" srcOrd="1" destOrd="0" parTransId="{52A295DF-D21D-47A7-92F3-A174D5EC3DB8}" sibTransId="{48746A7B-2C3B-4AAB-B209-5BBFD4DB4DEC}"/>
    <dgm:cxn modelId="{36CD5D04-5FF8-4E87-8356-D99A9B76F07A}" type="presOf" srcId="{F3EBC175-B2D7-4143-9CF6-4F7D96719D46}" destId="{41664CE0-4834-447A-AF1F-A7C48C9345FF}" srcOrd="1" destOrd="1" presId="urn:microsoft.com/office/officeart/2005/8/layout/hList7"/>
    <dgm:cxn modelId="{B8B54E96-110B-4ACE-A4CC-A3D5FB95EF8C}" srcId="{52ED2EB8-6290-48D4-AB5A-F5F18DBAB93B}" destId="{408319D4-11A9-4001-8397-2F1C16A8F7EA}" srcOrd="1" destOrd="0" parTransId="{D2A63FC8-C1C6-4D81-92C9-83DB24260687}" sibTransId="{C6E33369-FE24-4550-90E9-7B240EDA4B23}"/>
    <dgm:cxn modelId="{BE1C5F87-B10D-45AE-B198-DED30E640695}" srcId="{29644C9B-3019-44A1-82AD-9C9C4B273C46}" destId="{AB090962-5DBF-4848-B392-3B1748E22DE7}" srcOrd="5" destOrd="0" parTransId="{8F6103E1-59D0-4616-A1DC-03893F925AB7}" sibTransId="{8AA40AE1-6DEF-458E-9CD6-F8DC64642889}"/>
    <dgm:cxn modelId="{07EDB15D-8879-42DA-BB81-3A1876B5C04B}" type="presOf" srcId="{29644C9B-3019-44A1-82AD-9C9C4B273C46}" destId="{83D27D14-05DA-4C90-9F40-619F14553DE9}" srcOrd="1" destOrd="0" presId="urn:microsoft.com/office/officeart/2005/8/layout/hList7"/>
    <dgm:cxn modelId="{6C25053D-76A5-44C2-A109-A059A670251A}" type="presOf" srcId="{56CBDCDA-16C5-4E33-A090-35A553ECFBD4}" destId="{8E4F96B6-B150-4579-AD69-3F59F9FD5EF5}" srcOrd="0" destOrd="3" presId="urn:microsoft.com/office/officeart/2005/8/layout/hList7"/>
    <dgm:cxn modelId="{B3084E2B-75E7-46C3-959F-888F347CA9FF}" type="presOf" srcId="{FF7DE560-1C02-4CA5-A68D-89C27D9863ED}" destId="{A4D87733-6E4A-401B-8E14-29F375BDE16A}" srcOrd="0" destOrd="0" presId="urn:microsoft.com/office/officeart/2005/8/layout/hList7"/>
    <dgm:cxn modelId="{C7380720-6972-47B4-9462-EED605F3B3AB}" type="presOf" srcId="{7C1FB720-F1FC-4194-A283-A5E6C42E8EDE}" destId="{83D27D14-05DA-4C90-9F40-619F14553DE9}" srcOrd="1" destOrd="4" presId="urn:microsoft.com/office/officeart/2005/8/layout/hList7"/>
    <dgm:cxn modelId="{B4BA6A0C-8564-4A5F-AED2-C85A5C954752}" type="presOf" srcId="{DFD253AF-7EB2-49B8-87C0-A789BAEF2796}" destId="{EF0A49F5-F687-42EB-A0A2-EB971D299DA8}" srcOrd="1" destOrd="2" presId="urn:microsoft.com/office/officeart/2005/8/layout/hList7"/>
    <dgm:cxn modelId="{3BCDA3DE-CBD5-4E68-A2BC-9E695925A4EC}" type="presOf" srcId="{31E74CA0-59EE-46D2-9B41-01DD3D8F1AA3}" destId="{B6EC4DC6-4110-49D8-9E80-C333EA4BECA2}" srcOrd="1" destOrd="1" presId="urn:microsoft.com/office/officeart/2005/8/layout/hList7"/>
    <dgm:cxn modelId="{1B8822F0-2FB2-4C60-92C5-78E10BCB5C10}" type="presOf" srcId="{2158A999-96ED-4B19-A702-F0377E90F93F}" destId="{4DDCFF07-9E60-4F0F-BD3E-AD611C378620}" srcOrd="1" destOrd="2" presId="urn:microsoft.com/office/officeart/2005/8/layout/hList7"/>
    <dgm:cxn modelId="{1A85357E-1A24-4451-B642-6DC218730887}" type="presOf" srcId="{7C1FB720-F1FC-4194-A283-A5E6C42E8EDE}" destId="{0B835E3A-A9BE-4B5A-B1B8-7440F8ECD4E2}" srcOrd="0" destOrd="4" presId="urn:microsoft.com/office/officeart/2005/8/layout/hList7"/>
    <dgm:cxn modelId="{64AD73C2-6F98-48E7-878A-FFDCBAA85988}" type="presOf" srcId="{22CDFD70-3754-48A3-A572-11F5660C704D}" destId="{E0627FC6-D6DF-4B73-BFF9-37470F3A1162}" srcOrd="0" destOrd="3" presId="urn:microsoft.com/office/officeart/2005/8/layout/hList7"/>
    <dgm:cxn modelId="{1324CABE-5939-4C89-8EA0-9DAE9B89DDA9}" type="presOf" srcId="{29644C9B-3019-44A1-82AD-9C9C4B273C46}" destId="{0B835E3A-A9BE-4B5A-B1B8-7440F8ECD4E2}" srcOrd="0" destOrd="0" presId="urn:microsoft.com/office/officeart/2005/8/layout/hList7"/>
    <dgm:cxn modelId="{05F4D23F-C5B7-465B-8499-C9FD95F0BE93}" srcId="{52ED2EB8-6290-48D4-AB5A-F5F18DBAB93B}" destId="{56CBDCDA-16C5-4E33-A090-35A553ECFBD4}" srcOrd="2" destOrd="0" parTransId="{A85A4FA6-7F40-42B4-8904-0DFD5B7CA536}" sibTransId="{D70D3BEA-AF59-42F1-BB03-1DEA9220814F}"/>
    <dgm:cxn modelId="{ED781873-229A-472B-83B1-DEA186402462}" type="presOf" srcId="{7A934F05-0314-4CA6-A4C6-2ED196DAEFA9}" destId="{0B835E3A-A9BE-4B5A-B1B8-7440F8ECD4E2}" srcOrd="0" destOrd="1" presId="urn:microsoft.com/office/officeart/2005/8/layout/hList7"/>
    <dgm:cxn modelId="{C118E273-948E-47ED-889A-43F58B76BFBC}" srcId="{9324A4DD-1AE4-4A63-8EB9-BF457C7665CC}" destId="{DFD253AF-7EB2-49B8-87C0-A789BAEF2796}" srcOrd="1" destOrd="0" parTransId="{03949B54-0F54-4526-ADED-602FD5531F47}" sibTransId="{52487435-DDDD-4D14-8B28-E7489C2A2CBC}"/>
    <dgm:cxn modelId="{26FE59EA-F019-47C5-AFB9-F1EEF6C4135E}" srcId="{9324A4DD-1AE4-4A63-8EB9-BF457C7665CC}" destId="{66780464-F598-49D2-A68A-FC2FDEB6B7F6}" srcOrd="0" destOrd="0" parTransId="{E8ED5657-B020-40C2-AEE1-39C5A50DCC72}" sibTransId="{225528AB-DF4E-42D7-A488-7296E9464544}"/>
    <dgm:cxn modelId="{888C8B02-C667-4FFF-B457-0A44D7155A10}" srcId="{29644C9B-3019-44A1-82AD-9C9C4B273C46}" destId="{028DB5CA-3D78-40B5-8223-547E467A1BDE}" srcOrd="2" destOrd="0" parTransId="{5A2DEF6A-BDA7-4AFB-8F18-AAE2A465B27E}" sibTransId="{F34E7F33-6B0C-4051-B001-BD153D02C752}"/>
    <dgm:cxn modelId="{8500EEB8-1886-473B-87B8-E2A3E4F5D3AD}" type="presOf" srcId="{A6C81DFF-19C8-4458-9ED1-57F7D50A30DD}" destId="{E0627FC6-D6DF-4B73-BFF9-37470F3A1162}" srcOrd="0" destOrd="4" presId="urn:microsoft.com/office/officeart/2005/8/layout/hList7"/>
    <dgm:cxn modelId="{A6127A72-E60F-448C-B525-0FB6C5B4F640}" type="presOf" srcId="{E8B6D607-4143-4BFF-B2A8-E89661428C9D}" destId="{15B337EC-764A-468D-AE25-E3C1D0F09F50}" srcOrd="0" destOrd="0" presId="urn:microsoft.com/office/officeart/2005/8/layout/hList7"/>
    <dgm:cxn modelId="{2060738F-3F38-4D82-9612-20D7D77612AB}" srcId="{29644C9B-3019-44A1-82AD-9C9C4B273C46}" destId="{F21D16B1-2E5D-44D2-82AE-256FC82F60E2}" srcOrd="4" destOrd="0" parTransId="{B8840FA7-B56D-42C4-B1AB-7ADF488B5C0E}" sibTransId="{F4A16686-3D73-4DE2-89C8-7F850D5D8AC1}"/>
    <dgm:cxn modelId="{FC94AA0B-0EE9-448E-8D52-78FD814DB1B5}" type="presOf" srcId="{806C0628-44DB-4B3B-B128-8B754BD1BE8F}" destId="{8E4F96B6-B150-4579-AD69-3F59F9FD5EF5}" srcOrd="0" destOrd="4" presId="urn:microsoft.com/office/officeart/2005/8/layout/hList7"/>
    <dgm:cxn modelId="{94813D75-D35E-4388-A0C6-4F7310DF17D5}" type="presOf" srcId="{F21D16B1-2E5D-44D2-82AE-256FC82F60E2}" destId="{83D27D14-05DA-4C90-9F40-619F14553DE9}" srcOrd="1" destOrd="5" presId="urn:microsoft.com/office/officeart/2005/8/layout/hList7"/>
    <dgm:cxn modelId="{E359082D-95A7-45AF-A338-7D1CBEC00A79}" type="presOf" srcId="{DFD253AF-7EB2-49B8-87C0-A789BAEF2796}" destId="{E9C9AFD0-58EA-412C-89DD-474FE3DBCA8E}" srcOrd="0" destOrd="2" presId="urn:microsoft.com/office/officeart/2005/8/layout/hList7"/>
    <dgm:cxn modelId="{D1236CE5-EAE0-4461-8E50-E990AD26A2CA}" srcId="{06A1A980-D8C7-49EB-80C4-743802C9AB82}" destId="{9324A4DD-1AE4-4A63-8EB9-BF457C7665CC}" srcOrd="2" destOrd="0" parTransId="{5B94DE23-B80B-4113-AF43-4B5F1014F0AA}" sibTransId="{E8B6D607-4143-4BFF-B2A8-E89661428C9D}"/>
    <dgm:cxn modelId="{37E3C235-178E-44DD-B162-15931F48804D}" srcId="{9324A4DD-1AE4-4A63-8EB9-BF457C7665CC}" destId="{5BFE91C9-5A9F-451F-952E-74A571A37831}" srcOrd="4" destOrd="0" parTransId="{D691D303-6511-4FD1-999F-527036F5BC41}" sibTransId="{E02085D7-EEAC-442D-BEC3-4848938B6809}"/>
    <dgm:cxn modelId="{EE4979FB-D61C-4137-BBCA-B5A7D38C5114}" type="presOf" srcId="{5BFE91C9-5A9F-451F-952E-74A571A37831}" destId="{EF0A49F5-F687-42EB-A0A2-EB971D299DA8}" srcOrd="1" destOrd="5" presId="urn:microsoft.com/office/officeart/2005/8/layout/hList7"/>
    <dgm:cxn modelId="{3781F35A-7612-41AE-BDEE-C70F79912DB6}" type="presOf" srcId="{9324A4DD-1AE4-4A63-8EB9-BF457C7665CC}" destId="{E9C9AFD0-58EA-412C-89DD-474FE3DBCA8E}" srcOrd="0" destOrd="0" presId="urn:microsoft.com/office/officeart/2005/8/layout/hList7"/>
    <dgm:cxn modelId="{FC0D4DF2-2D66-4756-9377-8AFFAC339714}" type="presOf" srcId="{069E7E95-EC4D-4E44-A6F1-6E7A7543BDFB}" destId="{41664CE0-4834-447A-AF1F-A7C48C9345FF}" srcOrd="1" destOrd="2" presId="urn:microsoft.com/office/officeart/2005/8/layout/hList7"/>
    <dgm:cxn modelId="{4751B89C-4009-4979-A126-79BE615B11BD}" type="presOf" srcId="{52ED2EB8-6290-48D4-AB5A-F5F18DBAB93B}" destId="{B6EC4DC6-4110-49D8-9E80-C333EA4BECA2}" srcOrd="1" destOrd="0" presId="urn:microsoft.com/office/officeart/2005/8/layout/hList7"/>
    <dgm:cxn modelId="{D29333CB-9F97-41A9-B6D4-9BED3CC5C910}" type="presOf" srcId="{0ACAD216-FC1A-457D-B7CB-CC24C7E7213D}" destId="{41664CE0-4834-447A-AF1F-A7C48C9345FF}" srcOrd="1" destOrd="0" presId="urn:microsoft.com/office/officeart/2005/8/layout/hList7"/>
    <dgm:cxn modelId="{C94AB24F-AFE0-447D-919C-518ABC90CC4A}" srcId="{06A1A980-D8C7-49EB-80C4-743802C9AB82}" destId="{29644C9B-3019-44A1-82AD-9C9C4B273C46}" srcOrd="0" destOrd="0" parTransId="{CBE7EE14-8D41-4DA2-85A5-566847EB127C}" sibTransId="{73635AF3-18E8-47E3-B953-B50DD4147B28}"/>
    <dgm:cxn modelId="{6214F587-A637-4A08-A7D8-628746134AE8}" type="presOf" srcId="{73635AF3-18E8-47E3-B953-B50DD4147B28}" destId="{C3B6D5BB-635B-46AE-94B9-EE6EB5C5A1D7}" srcOrd="0" destOrd="0" presId="urn:microsoft.com/office/officeart/2005/8/layout/hList7"/>
    <dgm:cxn modelId="{4DC857EF-50B9-4709-A321-55B3BB57AC59}" type="presOf" srcId="{2158A999-96ED-4B19-A702-F0377E90F93F}" destId="{E0627FC6-D6DF-4B73-BFF9-37470F3A1162}" srcOrd="0" destOrd="2" presId="urn:microsoft.com/office/officeart/2005/8/layout/hList7"/>
    <dgm:cxn modelId="{EBA05868-7F90-46D0-9F26-7F81D9DDA0A1}" type="presOf" srcId="{806C0628-44DB-4B3B-B128-8B754BD1BE8F}" destId="{B6EC4DC6-4110-49D8-9E80-C333EA4BECA2}" srcOrd="1" destOrd="4" presId="urn:microsoft.com/office/officeart/2005/8/layout/hList7"/>
    <dgm:cxn modelId="{048C4415-53B7-4198-A1D2-B69A6AC777FC}" type="presOf" srcId="{8AA3B259-79C7-4454-B76A-DF2C0AB74D5A}" destId="{E0627FC6-D6DF-4B73-BFF9-37470F3A1162}" srcOrd="0" destOrd="5" presId="urn:microsoft.com/office/officeart/2005/8/layout/hList7"/>
    <dgm:cxn modelId="{88346DBB-BA2C-4310-A34A-87F0815AE6BD}" type="presOf" srcId="{66780464-F598-49D2-A68A-FC2FDEB6B7F6}" destId="{EF0A49F5-F687-42EB-A0A2-EB971D299DA8}" srcOrd="1" destOrd="1" presId="urn:microsoft.com/office/officeart/2005/8/layout/hList7"/>
    <dgm:cxn modelId="{B9D9DD07-A53B-4D42-9C52-B206EC1A9AC4}" type="presOf" srcId="{069E7E95-EC4D-4E44-A6F1-6E7A7543BDFB}" destId="{A344AD2D-2A10-412A-A3C5-8BCF78C73084}" srcOrd="0" destOrd="2" presId="urn:microsoft.com/office/officeart/2005/8/layout/hList7"/>
    <dgm:cxn modelId="{810A5D67-6FB9-4E90-919D-1CBE670324E1}" type="presOf" srcId="{E42C0C22-F548-4E57-93A0-2E56771504A4}" destId="{EF0A49F5-F687-42EB-A0A2-EB971D299DA8}" srcOrd="1" destOrd="4" presId="urn:microsoft.com/office/officeart/2005/8/layout/hList7"/>
    <dgm:cxn modelId="{CC879DBD-2152-47BD-B1FD-437CB7F73BFA}" srcId="{930180D9-594C-4813-8BE0-CC1C2857B173}" destId="{A6C81DFF-19C8-4458-9ED1-57F7D50A30DD}" srcOrd="3" destOrd="0" parTransId="{54510A52-2CA0-461F-A3A5-2674797FF43D}" sibTransId="{9DAA92F6-09A4-4726-B42E-99C97648DEDD}"/>
    <dgm:cxn modelId="{971924EE-2C86-46F2-857A-AEE77A848AF8}" type="presOf" srcId="{028DB5CA-3D78-40B5-8223-547E467A1BDE}" destId="{83D27D14-05DA-4C90-9F40-619F14553DE9}" srcOrd="1" destOrd="3" presId="urn:microsoft.com/office/officeart/2005/8/layout/hList7"/>
    <dgm:cxn modelId="{0C70C288-DA8A-441E-912A-23A6B4CC6329}" type="presOf" srcId="{F21D16B1-2E5D-44D2-82AE-256FC82F60E2}" destId="{0B835E3A-A9BE-4B5A-B1B8-7440F8ECD4E2}" srcOrd="0" destOrd="5" presId="urn:microsoft.com/office/officeart/2005/8/layout/hList7"/>
    <dgm:cxn modelId="{C2FB5A2A-DED6-49D8-9B92-C2D83E6CFDA0}" type="presOf" srcId="{408319D4-11A9-4001-8397-2F1C16A8F7EA}" destId="{B6EC4DC6-4110-49D8-9E80-C333EA4BECA2}" srcOrd="1" destOrd="2" presId="urn:microsoft.com/office/officeart/2005/8/layout/hList7"/>
    <dgm:cxn modelId="{84ED32E4-E548-42E8-ABCE-121E30348E8C}" type="presOf" srcId="{FD4B8F1A-FB88-4C11-AB38-AD224537180A}" destId="{E9C9AFD0-58EA-412C-89DD-474FE3DBCA8E}" srcOrd="0" destOrd="3" presId="urn:microsoft.com/office/officeart/2005/8/layout/hList7"/>
    <dgm:cxn modelId="{8BB02070-8ABB-4ABC-A313-3E3846C686CC}" type="presParOf" srcId="{81E46577-84AE-4562-88D0-475545DA0F17}" destId="{93F59D20-942D-42B9-BB86-47635B5F1058}" srcOrd="0" destOrd="0" presId="urn:microsoft.com/office/officeart/2005/8/layout/hList7"/>
    <dgm:cxn modelId="{E8D0A3CE-356A-4F52-80DB-6F1D7FAEB1D3}" type="presParOf" srcId="{81E46577-84AE-4562-88D0-475545DA0F17}" destId="{DB111CA3-710F-4557-92CA-7CE6346A94B0}" srcOrd="1" destOrd="0" presId="urn:microsoft.com/office/officeart/2005/8/layout/hList7"/>
    <dgm:cxn modelId="{41AA5A19-720D-45C3-BBD0-629639FE52A3}" type="presParOf" srcId="{DB111CA3-710F-4557-92CA-7CE6346A94B0}" destId="{2265D562-38E2-43CB-AD18-CA7DBE4130BB}" srcOrd="0" destOrd="0" presId="urn:microsoft.com/office/officeart/2005/8/layout/hList7"/>
    <dgm:cxn modelId="{4CF65E38-A151-498D-A4F9-0D8B129547D3}" type="presParOf" srcId="{2265D562-38E2-43CB-AD18-CA7DBE4130BB}" destId="{0B835E3A-A9BE-4B5A-B1B8-7440F8ECD4E2}" srcOrd="0" destOrd="0" presId="urn:microsoft.com/office/officeart/2005/8/layout/hList7"/>
    <dgm:cxn modelId="{C945270A-9B6D-45D3-A423-F3E34FDF3016}" type="presParOf" srcId="{2265D562-38E2-43CB-AD18-CA7DBE4130BB}" destId="{83D27D14-05DA-4C90-9F40-619F14553DE9}" srcOrd="1" destOrd="0" presId="urn:microsoft.com/office/officeart/2005/8/layout/hList7"/>
    <dgm:cxn modelId="{D7E544E3-82A2-4609-95A3-3A91FC38C81B}" type="presParOf" srcId="{2265D562-38E2-43CB-AD18-CA7DBE4130BB}" destId="{39EBE714-93BF-4F7B-AAA9-606D57FF5387}" srcOrd="2" destOrd="0" presId="urn:microsoft.com/office/officeart/2005/8/layout/hList7"/>
    <dgm:cxn modelId="{D4B66274-930F-4729-AB0E-180467B9BF08}" type="presParOf" srcId="{2265D562-38E2-43CB-AD18-CA7DBE4130BB}" destId="{21A015FB-46B1-4F06-BBF5-977C25B97476}" srcOrd="3" destOrd="0" presId="urn:microsoft.com/office/officeart/2005/8/layout/hList7"/>
    <dgm:cxn modelId="{E1C81A1F-EC36-4D87-949E-0C8211F6455A}" type="presParOf" srcId="{DB111CA3-710F-4557-92CA-7CE6346A94B0}" destId="{C3B6D5BB-635B-46AE-94B9-EE6EB5C5A1D7}" srcOrd="1" destOrd="0" presId="urn:microsoft.com/office/officeart/2005/8/layout/hList7"/>
    <dgm:cxn modelId="{44115290-2BF6-43BC-A2B6-F9C4A5CAEAC7}" type="presParOf" srcId="{DB111CA3-710F-4557-92CA-7CE6346A94B0}" destId="{0A531F0D-C664-419D-85B2-6ADBD3B37E4F}" srcOrd="2" destOrd="0" presId="urn:microsoft.com/office/officeart/2005/8/layout/hList7"/>
    <dgm:cxn modelId="{F983C52E-8F12-4587-B39E-D9D33FD7D0DC}" type="presParOf" srcId="{0A531F0D-C664-419D-85B2-6ADBD3B37E4F}" destId="{E0627FC6-D6DF-4B73-BFF9-37470F3A1162}" srcOrd="0" destOrd="0" presId="urn:microsoft.com/office/officeart/2005/8/layout/hList7"/>
    <dgm:cxn modelId="{75BA71E2-4E21-4FFD-A93D-EA40A6172B6C}" type="presParOf" srcId="{0A531F0D-C664-419D-85B2-6ADBD3B37E4F}" destId="{4DDCFF07-9E60-4F0F-BD3E-AD611C378620}" srcOrd="1" destOrd="0" presId="urn:microsoft.com/office/officeart/2005/8/layout/hList7"/>
    <dgm:cxn modelId="{5B9CEC84-5E27-4BF8-BBBD-4A6EE161A1A1}" type="presParOf" srcId="{0A531F0D-C664-419D-85B2-6ADBD3B37E4F}" destId="{AD3371EB-11EA-430C-AF1C-8AA65410E2FA}" srcOrd="2" destOrd="0" presId="urn:microsoft.com/office/officeart/2005/8/layout/hList7"/>
    <dgm:cxn modelId="{E24FDB10-CE53-43CA-A15A-633BA333C82F}" type="presParOf" srcId="{0A531F0D-C664-419D-85B2-6ADBD3B37E4F}" destId="{24DAA29D-D907-47CB-A013-B81A34406FB9}" srcOrd="3" destOrd="0" presId="urn:microsoft.com/office/officeart/2005/8/layout/hList7"/>
    <dgm:cxn modelId="{26BC0D5B-72FE-4D9B-AA0E-96A0993EB613}" type="presParOf" srcId="{DB111CA3-710F-4557-92CA-7CE6346A94B0}" destId="{A4D87733-6E4A-401B-8E14-29F375BDE16A}" srcOrd="3" destOrd="0" presId="urn:microsoft.com/office/officeart/2005/8/layout/hList7"/>
    <dgm:cxn modelId="{49D15D36-6295-4F4D-9D0F-2DDFC1B8AC0B}" type="presParOf" srcId="{DB111CA3-710F-4557-92CA-7CE6346A94B0}" destId="{726A4A9D-A9AF-4147-827D-CAC96AC9F17D}" srcOrd="4" destOrd="0" presId="urn:microsoft.com/office/officeart/2005/8/layout/hList7"/>
    <dgm:cxn modelId="{BEF932D9-EF15-4CDF-87FD-72EDDD63CC93}" type="presParOf" srcId="{726A4A9D-A9AF-4147-827D-CAC96AC9F17D}" destId="{E9C9AFD0-58EA-412C-89DD-474FE3DBCA8E}" srcOrd="0" destOrd="0" presId="urn:microsoft.com/office/officeart/2005/8/layout/hList7"/>
    <dgm:cxn modelId="{7FEA6C03-C5D4-4A58-868E-1445C7000B4C}" type="presParOf" srcId="{726A4A9D-A9AF-4147-827D-CAC96AC9F17D}" destId="{EF0A49F5-F687-42EB-A0A2-EB971D299DA8}" srcOrd="1" destOrd="0" presId="urn:microsoft.com/office/officeart/2005/8/layout/hList7"/>
    <dgm:cxn modelId="{329E5703-2BA3-4C27-ABD0-14D4628D20E3}" type="presParOf" srcId="{726A4A9D-A9AF-4147-827D-CAC96AC9F17D}" destId="{B7DE9735-91D9-4D6D-914C-71904A4F0F24}" srcOrd="2" destOrd="0" presId="urn:microsoft.com/office/officeart/2005/8/layout/hList7"/>
    <dgm:cxn modelId="{C1D0FFDC-1B42-46D1-B912-EB0EC9BDFD5B}" type="presParOf" srcId="{726A4A9D-A9AF-4147-827D-CAC96AC9F17D}" destId="{080C051A-D1F6-44B0-8B5C-59C6EA8886C4}" srcOrd="3" destOrd="0" presId="urn:microsoft.com/office/officeart/2005/8/layout/hList7"/>
    <dgm:cxn modelId="{6CABC351-290A-42E7-B56F-3761285D370F}" type="presParOf" srcId="{DB111CA3-710F-4557-92CA-7CE6346A94B0}" destId="{15B337EC-764A-468D-AE25-E3C1D0F09F50}" srcOrd="5" destOrd="0" presId="urn:microsoft.com/office/officeart/2005/8/layout/hList7"/>
    <dgm:cxn modelId="{7C915286-113C-4DDC-9CCF-6AC73E7084E0}" type="presParOf" srcId="{DB111CA3-710F-4557-92CA-7CE6346A94B0}" destId="{E3B325D6-FC79-4C64-8DF0-850DA7ACD50D}" srcOrd="6" destOrd="0" presId="urn:microsoft.com/office/officeart/2005/8/layout/hList7"/>
    <dgm:cxn modelId="{99DB7FB6-87E9-4F72-BF22-23BA2F00A011}" type="presParOf" srcId="{E3B325D6-FC79-4C64-8DF0-850DA7ACD50D}" destId="{8E4F96B6-B150-4579-AD69-3F59F9FD5EF5}" srcOrd="0" destOrd="0" presId="urn:microsoft.com/office/officeart/2005/8/layout/hList7"/>
    <dgm:cxn modelId="{DAE14EB4-BEC7-4CA0-AFF0-8E00CEE74E95}" type="presParOf" srcId="{E3B325D6-FC79-4C64-8DF0-850DA7ACD50D}" destId="{B6EC4DC6-4110-49D8-9E80-C333EA4BECA2}" srcOrd="1" destOrd="0" presId="urn:microsoft.com/office/officeart/2005/8/layout/hList7"/>
    <dgm:cxn modelId="{059F514A-60E6-4437-9C6E-A78B748960E4}" type="presParOf" srcId="{E3B325D6-FC79-4C64-8DF0-850DA7ACD50D}" destId="{B6572733-1273-43A1-A9D6-EDE9F1A3AB45}" srcOrd="2" destOrd="0" presId="urn:microsoft.com/office/officeart/2005/8/layout/hList7"/>
    <dgm:cxn modelId="{ED27E88C-306E-4A93-B225-1D5C438D201B}" type="presParOf" srcId="{E3B325D6-FC79-4C64-8DF0-850DA7ACD50D}" destId="{18DCCB48-FF1F-41B5-AFD1-81D0F14F2612}" srcOrd="3" destOrd="0" presId="urn:microsoft.com/office/officeart/2005/8/layout/hList7"/>
    <dgm:cxn modelId="{50EBC2FA-A624-41C5-98C1-BBC36D539F3C}" type="presParOf" srcId="{DB111CA3-710F-4557-92CA-7CE6346A94B0}" destId="{ADA9BCAA-6F71-4672-B875-83396BEF5214}" srcOrd="7" destOrd="0" presId="urn:microsoft.com/office/officeart/2005/8/layout/hList7"/>
    <dgm:cxn modelId="{F92DCC65-C89A-4D9D-B52F-3BC22D0417F8}" type="presParOf" srcId="{DB111CA3-710F-4557-92CA-7CE6346A94B0}" destId="{DE06428C-B8BC-43AC-B58D-8E80E0C00488}" srcOrd="8" destOrd="0" presId="urn:microsoft.com/office/officeart/2005/8/layout/hList7"/>
    <dgm:cxn modelId="{F0304F43-51B3-4626-8D47-35185510D795}" type="presParOf" srcId="{DE06428C-B8BC-43AC-B58D-8E80E0C00488}" destId="{A344AD2D-2A10-412A-A3C5-8BCF78C73084}" srcOrd="0" destOrd="0" presId="urn:microsoft.com/office/officeart/2005/8/layout/hList7"/>
    <dgm:cxn modelId="{96C3C62C-F5F1-440A-B8C8-1C269D1EF4A6}" type="presParOf" srcId="{DE06428C-B8BC-43AC-B58D-8E80E0C00488}" destId="{41664CE0-4834-447A-AF1F-A7C48C9345FF}" srcOrd="1" destOrd="0" presId="urn:microsoft.com/office/officeart/2005/8/layout/hList7"/>
    <dgm:cxn modelId="{B4970E51-7390-4B13-9DD7-2AAE3AE3830A}" type="presParOf" srcId="{DE06428C-B8BC-43AC-B58D-8E80E0C00488}" destId="{952EECCD-CCDE-4DA1-98AA-E39E9D6DC567}" srcOrd="2" destOrd="0" presId="urn:microsoft.com/office/officeart/2005/8/layout/hList7"/>
    <dgm:cxn modelId="{A74519B2-2892-49A6-ABCF-1489A2675C4E}" type="presParOf" srcId="{DE06428C-B8BC-43AC-B58D-8E80E0C00488}" destId="{B60A707A-A690-46AA-9910-CAC36C0FD9B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A5CA1-C8D5-4CE7-B7E1-2FC6B6E1DAFA}" type="datetimeFigureOut">
              <a:rPr lang="en-US" smtClean="0"/>
              <a:t>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9A6464-4581-44D8-AEC3-328A6D689656}" type="slidenum">
              <a:rPr lang="en-US" smtClean="0"/>
              <a:t>‹#›</a:t>
            </a:fld>
            <a:endParaRPr lang="en-US"/>
          </a:p>
        </p:txBody>
      </p:sp>
    </p:spTree>
    <p:extLst>
      <p:ext uri="{BB962C8B-B14F-4D97-AF65-F5344CB8AC3E}">
        <p14:creationId xmlns:p14="http://schemas.microsoft.com/office/powerpoint/2010/main" val="865129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1235D-1C41-46BD-BDEC-C96AB0A1FBDF}" type="datetimeFigureOut">
              <a:rPr lang="en-US" smtClean="0"/>
              <a:t>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D5C-5EF9-4233-82C8-1D8C4F6E2EDC}" type="slidenum">
              <a:rPr lang="en-US" smtClean="0"/>
              <a:t>‹#›</a:t>
            </a:fld>
            <a:endParaRPr lang="en-US"/>
          </a:p>
        </p:txBody>
      </p:sp>
    </p:spTree>
    <p:extLst>
      <p:ext uri="{BB962C8B-B14F-4D97-AF65-F5344CB8AC3E}">
        <p14:creationId xmlns:p14="http://schemas.microsoft.com/office/powerpoint/2010/main" val="1369405924"/>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[STANDARD SLIDE: L300 (animated)]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a:t>
            </a:r>
            <a:r>
              <a:rPr lang="en-US" i="1" baseline="0" dirty="0" smtClean="0"/>
              <a:t> can change out the photo with any image from Getty Images in DropBox.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If the main title is shorter, you can make the font larger.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smtClean="0"/>
              <a:t>You may have to move the title text around depending</a:t>
            </a:r>
            <a:r>
              <a:rPr lang="en-US" i="1" baseline="0" dirty="0" smtClean="0"/>
              <a:t> on the photo. Make sure the text is readable against the background photo.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baseline="0" dirty="0" smtClean="0"/>
              <a:t>You can change the background color for the rectangle in the bottom-right corner to look better against the background. Choose a Micro Focus color at 25% transparency.</a:t>
            </a: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Note to Narrator or Reader: [PRESS] </a:t>
            </a:r>
            <a:r>
              <a:rPr lang="en-US" sz="1200" b="0" kern="1200" dirty="0" smtClean="0">
                <a:solidFill>
                  <a:schemeClr val="tx1"/>
                </a:solidFill>
                <a:effectLst/>
                <a:latin typeface="+mn-lt"/>
                <a:ea typeface="+mn-ea"/>
                <a:cs typeface="+mn-cs"/>
                <a:sym typeface="Calibri"/>
              </a:rPr>
              <a:t>indicates press the Page Down key to show the animation</a:t>
            </a:r>
          </a:p>
          <a:p>
            <a:r>
              <a:rPr lang="en-US" sz="1200" b="0" kern="1200" dirty="0" smtClean="0">
                <a:solidFill>
                  <a:schemeClr val="tx1"/>
                </a:solidFill>
                <a:effectLst/>
                <a:latin typeface="+mn-lt"/>
                <a:ea typeface="+mn-ea"/>
                <a:cs typeface="+mn-cs"/>
                <a:sym typeface="Calibri"/>
              </a:rPr>
              <a:t>=========================</a:t>
            </a:r>
          </a:p>
          <a:p>
            <a:r>
              <a:rPr lang="en-US" sz="1200" b="1" kern="1200" dirty="0" smtClean="0">
                <a:solidFill>
                  <a:schemeClr val="tx1"/>
                </a:solidFill>
                <a:effectLst/>
                <a:latin typeface="+mn-lt"/>
                <a:ea typeface="+mn-ea"/>
                <a:cs typeface="+mn-cs"/>
                <a:sym typeface="Calibri"/>
              </a:rPr>
              <a:t>Hello and Welcome to the [COURSE_NAME] Technical</a:t>
            </a:r>
            <a:r>
              <a:rPr lang="en-US" sz="1200" b="1" kern="1200" baseline="0" dirty="0" smtClean="0">
                <a:solidFill>
                  <a:schemeClr val="tx1"/>
                </a:solidFill>
                <a:effectLst/>
                <a:latin typeface="+mn-lt"/>
                <a:ea typeface="+mn-ea"/>
                <a:cs typeface="+mn-cs"/>
                <a:sym typeface="Calibri"/>
              </a:rPr>
              <a:t> Overview Training, Level 300.</a:t>
            </a:r>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In this course you’ll gain a high-level understanding of the essentials of </a:t>
            </a:r>
            <a:r>
              <a:rPr lang="en-US" b="1" dirty="0" smtClean="0">
                <a:solidFill>
                  <a:srgbClr val="000000"/>
                </a:solidFill>
                <a:latin typeface="Arial (Headings)"/>
                <a:cs typeface="HP Simplified" pitchFamily="34" charset="0"/>
              </a:rPr>
              <a:t>[PRODUCT_NAME].</a:t>
            </a:r>
            <a:endParaRPr lang="en-US" sz="1200" b="1" baseline="0" dirty="0" smtClean="0"/>
          </a:p>
          <a:p>
            <a:endParaRPr lang="en-US" sz="1200" b="1" kern="1200" baseline="0" dirty="0" smtClean="0">
              <a:solidFill>
                <a:schemeClr val="tx1"/>
              </a:solidFill>
              <a:effectLst/>
              <a:latin typeface="+mn-lt"/>
              <a:ea typeface="+mn-ea"/>
              <a:cs typeface="+mn-cs"/>
              <a:sym typeface="Calibri"/>
            </a:endParaRPr>
          </a:p>
          <a:p>
            <a:r>
              <a:rPr lang="en-US" sz="1200" b="1" kern="1200" dirty="0" smtClean="0">
                <a:solidFill>
                  <a:schemeClr val="tx1"/>
                </a:solidFill>
                <a:effectLst/>
                <a:latin typeface="+mn-lt"/>
                <a:ea typeface="+mn-ea"/>
                <a:cs typeface="+mn-cs"/>
                <a:sym typeface="Calibri"/>
              </a:rPr>
              <a:t>[PRESS] </a:t>
            </a:r>
            <a:r>
              <a:rPr lang="en-US" sz="1200" kern="1200" dirty="0" smtClean="0">
                <a:solidFill>
                  <a:schemeClr val="tx1"/>
                </a:solidFill>
                <a:effectLst/>
                <a:latin typeface="+mn-lt"/>
                <a:ea typeface="+mn-ea"/>
                <a:cs typeface="+mn-cs"/>
                <a:sym typeface="Calibri"/>
              </a:rPr>
              <a:t>If you want to download this presentation and save it on your own system, click the </a:t>
            </a:r>
            <a:r>
              <a:rPr lang="en-US" sz="1200" b="1" kern="1200" dirty="0" smtClean="0">
                <a:solidFill>
                  <a:schemeClr val="tx1"/>
                </a:solidFill>
                <a:effectLst/>
                <a:latin typeface="+mn-lt"/>
                <a:ea typeface="+mn-ea"/>
                <a:cs typeface="+mn-cs"/>
                <a:sym typeface="Calibri"/>
              </a:rPr>
              <a:t>Tools &amp; Help</a:t>
            </a:r>
            <a:r>
              <a:rPr lang="en-US" sz="1200" kern="1200" dirty="0" smtClean="0">
                <a:solidFill>
                  <a:schemeClr val="tx1"/>
                </a:solidFill>
                <a:effectLst/>
                <a:latin typeface="+mn-lt"/>
                <a:ea typeface="+mn-ea"/>
                <a:cs typeface="+mn-cs"/>
                <a:sym typeface="Calibri"/>
              </a:rPr>
              <a:t> icon in the bottom-right corner of your window and select </a:t>
            </a:r>
            <a:r>
              <a:rPr lang="en-US" sz="1200" b="1" kern="1200" dirty="0" smtClean="0">
                <a:solidFill>
                  <a:schemeClr val="tx1"/>
                </a:solidFill>
                <a:effectLst/>
                <a:latin typeface="+mn-lt"/>
                <a:ea typeface="+mn-ea"/>
                <a:cs typeface="+mn-cs"/>
                <a:sym typeface="Calibri"/>
              </a:rPr>
              <a:t>Download</a:t>
            </a:r>
            <a:r>
              <a:rPr lang="en-US" sz="1200" kern="1200" dirty="0" smtClean="0">
                <a:solidFill>
                  <a:schemeClr val="tx1"/>
                </a:solidFill>
                <a:effectLst/>
                <a:latin typeface="+mn-lt"/>
                <a:ea typeface="+mn-ea"/>
                <a:cs typeface="+mn-cs"/>
                <a:sym typeface="Calibri"/>
              </a:rPr>
              <a:t>.</a:t>
            </a:r>
          </a:p>
          <a:p>
            <a:endParaRPr lang="en-US" sz="1200" kern="1200" dirty="0" smtClean="0">
              <a:solidFill>
                <a:schemeClr val="tx1"/>
              </a:solidFill>
              <a:effectLst/>
              <a:latin typeface="+mn-lt"/>
              <a:ea typeface="+mn-ea"/>
              <a:cs typeface="+mn-cs"/>
              <a:sym typeface="Calibri"/>
            </a:endParaRPr>
          </a:p>
          <a:p>
            <a:r>
              <a:rPr lang="en-US" sz="1200" kern="1200" dirty="0" smtClean="0">
                <a:solidFill>
                  <a:schemeClr val="tx1"/>
                </a:solidFill>
                <a:effectLst/>
                <a:latin typeface="+mn-lt"/>
                <a:ea typeface="+mn-ea"/>
                <a:cs typeface="+mn-cs"/>
                <a:sym typeface="Calibri"/>
              </a:rPr>
              <a:t>Or, if you want to access the PPT slides and speaker notes for future reference, go to the </a:t>
            </a:r>
            <a:r>
              <a:rPr lang="en-US" sz="1200" b="1" kern="1200" dirty="0" smtClean="0">
                <a:solidFill>
                  <a:schemeClr val="tx1"/>
                </a:solidFill>
                <a:effectLst/>
                <a:latin typeface="+mn-lt"/>
                <a:ea typeface="+mn-ea"/>
                <a:cs typeface="+mn-cs"/>
                <a:sym typeface="Calibri"/>
              </a:rPr>
              <a:t>Attachments</a:t>
            </a:r>
            <a:r>
              <a:rPr lang="en-US" sz="1200" b="1" kern="1200" baseline="0" dirty="0" smtClean="0">
                <a:solidFill>
                  <a:schemeClr val="tx1"/>
                </a:solidFill>
                <a:effectLst/>
                <a:latin typeface="+mn-lt"/>
                <a:ea typeface="+mn-ea"/>
                <a:cs typeface="+mn-cs"/>
                <a:sym typeface="Calibri"/>
              </a:rPr>
              <a:t> </a:t>
            </a:r>
            <a:r>
              <a:rPr lang="en-US" sz="1200" kern="1200" baseline="0" dirty="0" smtClean="0">
                <a:solidFill>
                  <a:schemeClr val="tx1"/>
                </a:solidFill>
                <a:effectLst/>
                <a:latin typeface="+mn-lt"/>
                <a:ea typeface="+mn-ea"/>
                <a:cs typeface="+mn-cs"/>
                <a:sym typeface="Calibri"/>
              </a:rPr>
              <a:t>tab in your window click to download the presentation.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34440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891970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Service Catalog Management is where the Service Catalog is managed. The Service Catalog contains services arranged by category. </a:t>
            </a:r>
          </a:p>
          <a:p>
            <a:r>
              <a:rPr lang="en-US" dirty="0">
                <a:latin typeface="Arial" panose="020B0604020202020204" pitchFamily="34" charset="0"/>
                <a:cs typeface="Arial" panose="020B0604020202020204" pitchFamily="34" charset="0"/>
              </a:rPr>
              <a:t>The services are further divided into service offerings and support offerings.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content in the Service Catalog are displayed on the home page of the Self-Service Portal.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Offerings are also used by the Service Request agents in the Service Request Management module. When an agent opens a request, he can select an offering to channel the request directly to the correct team for handling.</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90067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b="1" dirty="0">
                <a:latin typeface="Arial" panose="020B0604020202020204" pitchFamily="34" charset="0"/>
                <a:cs typeface="Arial" panose="020B0604020202020204" pitchFamily="34" charset="0"/>
              </a:rPr>
              <a:t>How to design category tiles for the Self-Service Portal</a:t>
            </a:r>
          </a:p>
          <a:p>
            <a:r>
              <a:rPr lang="en-US" dirty="0">
                <a:latin typeface="Arial" panose="020B0604020202020204" pitchFamily="34" charset="0"/>
                <a:cs typeface="Arial" panose="020B0604020202020204" pitchFamily="34" charset="0"/>
              </a:rPr>
              <a:t>The category tiles on the Self-Service Portal home page can be comprised of several graphic designs. It is recommended to mix and match these designs for an interesting and attractive look. You can use available background images and solid background colors. </a:t>
            </a:r>
          </a:p>
          <a:p>
            <a:r>
              <a:rPr lang="en-US" dirty="0">
                <a:latin typeface="Arial" panose="020B0604020202020204" pitchFamily="34" charset="0"/>
                <a:cs typeface="Arial" panose="020B0604020202020204" pitchFamily="34" charset="0"/>
              </a:rPr>
              <a:t>To access the category settings, from the main menu, select </a:t>
            </a:r>
            <a:r>
              <a:rPr lang="en-US" b="1" dirty="0">
                <a:latin typeface="Arial" panose="020B0604020202020204" pitchFamily="34" charset="0"/>
                <a:cs typeface="Arial" panose="020B0604020202020204" pitchFamily="34" charset="0"/>
              </a:rPr>
              <a:t>Plan</a:t>
            </a:r>
            <a:r>
              <a:rPr lang="en-US" dirty="0">
                <a:latin typeface="Arial" panose="020B0604020202020204" pitchFamily="34" charset="0"/>
                <a:cs typeface="Arial" panose="020B0604020202020204" pitchFamily="34" charset="0"/>
              </a:rPr>
              <a:t> &gt; </a:t>
            </a:r>
            <a:r>
              <a:rPr lang="en-US" b="1" dirty="0">
                <a:latin typeface="Arial" panose="020B0604020202020204" pitchFamily="34" charset="0"/>
                <a:cs typeface="Arial" panose="020B0604020202020204" pitchFamily="34" charset="0"/>
              </a:rPr>
              <a:t>Service Catalog </a:t>
            </a:r>
            <a:r>
              <a:rPr lang="en-US" dirty="0">
                <a:latin typeface="Arial" panose="020B0604020202020204" pitchFamily="34" charset="0"/>
                <a:cs typeface="Arial" panose="020B0604020202020204" pitchFamily="34" charset="0"/>
              </a:rPr>
              <a:t>&gt; </a:t>
            </a:r>
            <a:r>
              <a:rPr lang="en-US" b="1" dirty="0">
                <a:latin typeface="Arial" panose="020B0604020202020204" pitchFamily="34" charset="0"/>
                <a:cs typeface="Arial" panose="020B0604020202020204" pitchFamily="34" charset="0"/>
              </a:rPr>
              <a:t>Categories</a:t>
            </a:r>
            <a:r>
              <a:rPr lang="en-US" dirty="0">
                <a:latin typeface="Arial" panose="020B0604020202020204" pitchFamily="34" charset="0"/>
                <a:cs typeface="Arial" panose="020B0604020202020204" pitchFamily="34" charset="0"/>
              </a:rPr>
              <a:t>. There is also a link to this page at the bottom of the Self-Service Portal Settings page.</a:t>
            </a:r>
          </a:p>
          <a:p>
            <a:r>
              <a:rPr lang="en-US" dirty="0">
                <a:latin typeface="Arial" panose="020B0604020202020204" pitchFamily="34" charset="0"/>
                <a:cs typeface="Arial" panose="020B0604020202020204" pitchFamily="34" charset="0"/>
              </a:rPr>
              <a:t>The settings are per category so you must enter each category and expand the </a:t>
            </a:r>
            <a:r>
              <a:rPr lang="en-US" b="1" dirty="0">
                <a:latin typeface="Arial" panose="020B0604020202020204" pitchFamily="34" charset="0"/>
                <a:cs typeface="Arial" panose="020B0604020202020204" pitchFamily="34" charset="0"/>
              </a:rPr>
              <a:t>Category display settings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Click </a:t>
            </a:r>
            <a:r>
              <a:rPr lang="en-US" b="1" dirty="0">
                <a:latin typeface="Arial" panose="020B0604020202020204" pitchFamily="34" charset="0"/>
                <a:cs typeface="Arial" panose="020B0604020202020204" pitchFamily="34" charset="0"/>
              </a:rPr>
              <a:t>Save</a:t>
            </a:r>
            <a:r>
              <a:rPr lang="en-US" dirty="0">
                <a:latin typeface="Arial" panose="020B0604020202020204" pitchFamily="34" charset="0"/>
                <a:cs typeface="Arial" panose="020B0604020202020204" pitchFamily="34" charset="0"/>
              </a:rPr>
              <a:t> and refresh the Self-Service Portal page to view the results of your selections. </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73829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16855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endParaRPr lang="en-GB" dirty="0"/>
          </a:p>
        </p:txBody>
      </p:sp>
    </p:spTree>
    <p:extLst>
      <p:ext uri="{BB962C8B-B14F-4D97-AF65-F5344CB8AC3E}">
        <p14:creationId xmlns:p14="http://schemas.microsoft.com/office/powerpoint/2010/main" val="285493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18</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88694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19</a:t>
            </a:fld>
            <a:endParaRPr lang="en-GB" dirty="0"/>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469753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66144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30862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89381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endParaRPr lang="en-GB" dirty="0"/>
          </a:p>
        </p:txBody>
      </p:sp>
    </p:spTree>
    <p:extLst>
      <p:ext uri="{BB962C8B-B14F-4D97-AF65-F5344CB8AC3E}">
        <p14:creationId xmlns:p14="http://schemas.microsoft.com/office/powerpoint/2010/main" val="290049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23</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0223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722820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Governance Approvals are defined at the Record level, not </a:t>
            </a:r>
            <a:r>
              <a:rPr lang="en-US" dirty="0" smtClean="0">
                <a:latin typeface="Arial" panose="020B0604020202020204" pitchFamily="34" charset="0"/>
                <a:cs typeface="Arial" panose="020B0604020202020204" pitchFamily="34" charset="0"/>
              </a:rPr>
              <a:t>at </a:t>
            </a:r>
            <a:r>
              <a:rPr lang="en-US" dirty="0">
                <a:latin typeface="Arial" panose="020B0604020202020204" pitchFamily="34" charset="0"/>
                <a:cs typeface="Arial" panose="020B0604020202020204" pitchFamily="34" charset="0"/>
              </a:rPr>
              <a:t>the Approval Plans level</a:t>
            </a:r>
          </a:p>
        </p:txBody>
      </p:sp>
      <p:sp>
        <p:nvSpPr>
          <p:cNvPr id="4" name="Header Placeholder 3"/>
          <p:cNvSpPr>
            <a:spLocks noGrp="1"/>
          </p:cNvSpPr>
          <p:nvPr>
            <p:ph type="hdr" sz="quarter" idx="10"/>
          </p:nvPr>
        </p:nvSpPr>
        <p:spPr/>
        <p:txBody>
          <a:bodyPr/>
          <a:lstStyle/>
          <a:p>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25</a:t>
            </a:fld>
            <a:endParaRPr lang="en-GB" dirty="0"/>
          </a:p>
        </p:txBody>
      </p:sp>
    </p:spTree>
    <p:extLst>
      <p:ext uri="{BB962C8B-B14F-4D97-AF65-F5344CB8AC3E}">
        <p14:creationId xmlns:p14="http://schemas.microsoft.com/office/powerpoint/2010/main" val="71184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960530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36193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184510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endParaRPr lang="en-GB" dirty="0"/>
          </a:p>
        </p:txBody>
      </p:sp>
    </p:spTree>
    <p:extLst>
      <p:ext uri="{BB962C8B-B14F-4D97-AF65-F5344CB8AC3E}">
        <p14:creationId xmlns:p14="http://schemas.microsoft.com/office/powerpoint/2010/main" val="374997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spcAft>
                <a:spcPts val="634"/>
              </a:spcAft>
              <a:defRPr/>
            </a:pPr>
            <a:r>
              <a:rPr lang="en-AU" dirty="0">
                <a:solidFill>
                  <a:srgbClr val="000000"/>
                </a:solidFill>
                <a:latin typeface="Arial" panose="020B0604020202020204" pitchFamily="34" charset="0"/>
                <a:cs typeface="Arial" panose="020B0604020202020204" pitchFamily="34" charset="0"/>
              </a:rPr>
              <a:t>Pricing is defined in two parts – base price and recurring (or ongoing) support</a:t>
            </a:r>
          </a:p>
          <a:p>
            <a:pPr defTabSz="483306">
              <a:spcAft>
                <a:spcPts val="634"/>
              </a:spcAft>
              <a:defRPr/>
            </a:pPr>
            <a:r>
              <a:rPr lang="en-AU" dirty="0">
                <a:solidFill>
                  <a:srgbClr val="000000"/>
                </a:solidFill>
                <a:latin typeface="Arial" panose="020B0604020202020204" pitchFamily="34" charset="0"/>
                <a:cs typeface="Arial" panose="020B0604020202020204" pitchFamily="34" charset="0"/>
              </a:rPr>
              <a:t>For recurring pricing the admin has the option of defining the period weekly, monthly, annual.</a:t>
            </a:r>
          </a:p>
          <a:p>
            <a:pPr defTabSz="483306">
              <a:spcAft>
                <a:spcPts val="634"/>
              </a:spcAft>
              <a:defRPr/>
            </a:pPr>
            <a:endParaRPr lang="en-US" dirty="0">
              <a:solidFill>
                <a:srgbClr val="000000"/>
              </a:solidFill>
              <a:latin typeface="Arial" panose="020B0604020202020204" pitchFamily="34" charset="0"/>
              <a:cs typeface="Arial" panose="020B0604020202020204" pitchFamily="34" charset="0"/>
            </a:endParaRPr>
          </a:p>
          <a:p>
            <a:pPr defTabSz="483306">
              <a:spcAft>
                <a:spcPts val="634"/>
              </a:spcAft>
              <a:defRPr/>
            </a:pPr>
            <a:r>
              <a:rPr lang="en-US" dirty="0">
                <a:solidFill>
                  <a:srgbClr val="000000"/>
                </a:solidFill>
                <a:latin typeface="Arial" panose="020B0604020202020204" pitchFamily="34" charset="0"/>
                <a:cs typeface="Arial" panose="020B0604020202020204" pitchFamily="34" charset="0"/>
              </a:rPr>
              <a:t>We also support context sensitive variations – for example Price can vary according to location (and in the future, will be extended to organization)</a:t>
            </a:r>
          </a:p>
          <a:p>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Finally with pricing we have the capability to build variations based on options (as defined by the administrator)</a:t>
            </a:r>
          </a:p>
          <a:p>
            <a:r>
              <a:rPr lang="en-AU" dirty="0">
                <a:solidFill>
                  <a:srgbClr val="000000"/>
                </a:solidFill>
                <a:latin typeface="Arial" panose="020B0604020202020204" pitchFamily="34" charset="0"/>
                <a:cs typeface="Arial" panose="020B0604020202020204" pitchFamily="34" charset="0"/>
              </a:rPr>
              <a:t>So for instance the total price can change based on selected options and we will see an example of this in the next slides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53055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520142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33</a:t>
            </a:fld>
            <a:endParaRPr lang="en-GB" dirty="0"/>
          </a:p>
        </p:txBody>
      </p:sp>
    </p:spTree>
    <p:extLst>
      <p:ext uri="{BB962C8B-B14F-4D97-AF65-F5344CB8AC3E}">
        <p14:creationId xmlns:p14="http://schemas.microsoft.com/office/powerpoint/2010/main" val="137208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endParaRPr lang="en-GB" dirty="0"/>
          </a:p>
        </p:txBody>
      </p:sp>
    </p:spTree>
    <p:extLst>
      <p:ext uri="{BB962C8B-B14F-4D97-AF65-F5344CB8AC3E}">
        <p14:creationId xmlns:p14="http://schemas.microsoft.com/office/powerpoint/2010/main" val="59001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104970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Slide Number Placeholder 5"/>
          <p:cNvSpPr>
            <a:spLocks noGrp="1"/>
          </p:cNvSpPr>
          <p:nvPr>
            <p:ph type="sldNum" sz="quarter" idx="12"/>
          </p:nvPr>
        </p:nvSpPr>
        <p:spPr/>
        <p:txBody>
          <a:bodyPr/>
          <a:lstStyle/>
          <a:p>
            <a:fld id="{22A853E8-D85F-5D49-95D2-E1D96ABFE2B9}" type="slidenum">
              <a:rPr lang="en-GB" smtClean="0"/>
              <a:pPr/>
              <a:t>35</a:t>
            </a:fld>
            <a:endParaRPr lang="en-GB" dirty="0"/>
          </a:p>
        </p:txBody>
      </p:sp>
      <p:sp>
        <p:nvSpPr>
          <p:cNvPr id="7" name="Header Placeholder 5"/>
          <p:cNvSpPr>
            <a:spLocks noGrp="1"/>
          </p:cNvSpPr>
          <p:nvPr>
            <p:ph type="hdr" sz="quarter"/>
          </p:nvPr>
        </p:nvSpPr>
        <p:spPr>
          <a:xfrm>
            <a:off x="0" y="0"/>
            <a:ext cx="3169920" cy="480060"/>
          </a:xfrm>
        </p:spPr>
        <p:txBody>
          <a:bodyPr/>
          <a:lstStyle/>
          <a:p>
            <a:endParaRPr lang="en-GB" dirty="0"/>
          </a:p>
        </p:txBody>
      </p:sp>
    </p:spTree>
    <p:extLst>
      <p:ext uri="{BB962C8B-B14F-4D97-AF65-F5344CB8AC3E}">
        <p14:creationId xmlns:p14="http://schemas.microsoft.com/office/powerpoint/2010/main" val="312808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Very easy to use and easy to administer catalog. Changing catalog categories and services and offering can be done directly from the end-user UI  for WYSIWYG publishing.</a:t>
            </a:r>
          </a:p>
        </p:txBody>
      </p:sp>
      <p:sp>
        <p:nvSpPr>
          <p:cNvPr id="4" name="Slide Number Placeholder 3"/>
          <p:cNvSpPr>
            <a:spLocks noGrp="1"/>
          </p:cNvSpPr>
          <p:nvPr>
            <p:ph type="sldNum" sz="quarter" idx="10"/>
          </p:nvPr>
        </p:nvSpPr>
        <p:spPr>
          <a:xfrm>
            <a:off x="4157135" y="9271159"/>
            <a:ext cx="3181774" cy="488395"/>
          </a:xfrm>
          <a:prstGeom prst="rect">
            <a:avLst/>
          </a:prstGeom>
        </p:spPr>
        <p:txBody>
          <a:bodyPr/>
          <a:lstStyle/>
          <a:p>
            <a:fld id="{22A853E8-D85F-5D49-95D2-E1D96ABFE2B9}" type="slidenum">
              <a:rPr lang="en-GB" smtClean="0">
                <a:solidFill>
                  <a:prstClr val="black"/>
                </a:solidFill>
              </a:rPr>
              <a:pPr/>
              <a:t>4</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81954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22313"/>
            <a:ext cx="6403975" cy="3602037"/>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5</a:t>
            </a:fld>
            <a:endParaRPr lang="en-GB" dirty="0">
              <a:solidFill>
                <a:prstClr val="black"/>
              </a:solidFill>
            </a:endParaRPr>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40981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content in the Service Catalog is displayed on the home page of the Self-Service Portal.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Offerings are also used by the Service Request agents in the Service Request Management module. When an agent opens a request, he can select an offering to channel the request directly to the correct team for handling.</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31406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2313"/>
            <a:ext cx="6400800" cy="36004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Service Catalog contains services arranged by category. The services are further divided into service offerings and support offerings.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Offerings are also used by the Service Request agents in the Service Request Management module. When an agent opens a request, he can select an offering to channel the request directly to the correct team for handling.</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
        <p:nvSpPr>
          <p:cNvPr id="8" name="Header Placeholder 5"/>
          <p:cNvSpPr>
            <a:spLocks noGrp="1"/>
          </p:cNvSpPr>
          <p:nvPr>
            <p:ph type="hdr" sz="quarter"/>
          </p:nvPr>
        </p:nvSpPr>
        <p:spPr>
          <a:xfrm>
            <a:off x="0" y="0"/>
            <a:ext cx="3169920" cy="480060"/>
          </a:xfrm>
        </p:spPr>
        <p:txBody>
          <a:bodyPr/>
          <a:lstStyle/>
          <a:p>
            <a:endParaRPr lang="en-GB" dirty="0"/>
          </a:p>
        </p:txBody>
      </p:sp>
      <p:sp>
        <p:nvSpPr>
          <p:cNvPr id="9"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372701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
        <p:nvSpPr>
          <p:cNvPr id="5" name="Footer Placeholder 4"/>
          <p:cNvSpPr>
            <a:spLocks noGrp="1"/>
          </p:cNvSpPr>
          <p:nvPr>
            <p:ph type="ftr" sz="quarter" idx="11"/>
          </p:nvPr>
        </p:nvSpPr>
        <p:spPr/>
        <p:txBody>
          <a:bodyPr/>
          <a:lstStyle/>
          <a:p>
            <a:r>
              <a:rPr lang="en-US" smtClean="0"/>
              <a:t>HPE Service Anywhere - Partner Training (February 2016)</a:t>
            </a:r>
            <a:endParaRPr lang="en-GB" dirty="0"/>
          </a:p>
        </p:txBody>
      </p:sp>
      <p:sp>
        <p:nvSpPr>
          <p:cNvPr id="6" name="Header Placeholder 5"/>
          <p:cNvSpPr>
            <a:spLocks noGrp="1"/>
          </p:cNvSpPr>
          <p:nvPr>
            <p:ph type="hdr" sz="quarter" idx="12"/>
          </p:nvPr>
        </p:nvSpPr>
        <p:spPr/>
        <p:txBody>
          <a:bodyPr/>
          <a:lstStyle/>
          <a:p>
            <a:endParaRPr lang="en-GB" dirty="0"/>
          </a:p>
        </p:txBody>
      </p:sp>
    </p:spTree>
    <p:extLst>
      <p:ext uri="{BB962C8B-B14F-4D97-AF65-F5344CB8AC3E}">
        <p14:creationId xmlns:p14="http://schemas.microsoft.com/office/powerpoint/2010/main" val="251068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
        <p:nvSpPr>
          <p:cNvPr id="5" name="Header Placeholder 5"/>
          <p:cNvSpPr>
            <a:spLocks noGrp="1"/>
          </p:cNvSpPr>
          <p:nvPr>
            <p:ph type="hdr" sz="quarter"/>
          </p:nvPr>
        </p:nvSpPr>
        <p:spPr>
          <a:xfrm>
            <a:off x="0" y="0"/>
            <a:ext cx="3169920" cy="480060"/>
          </a:xfrm>
        </p:spPr>
        <p:txBody>
          <a:bodyPr/>
          <a:lstStyle/>
          <a:p>
            <a:endParaRPr lang="en-GB" dirty="0"/>
          </a:p>
        </p:txBody>
      </p:sp>
      <p:sp>
        <p:nvSpPr>
          <p:cNvPr id="6" name="Footer Placeholder 4"/>
          <p:cNvSpPr>
            <a:spLocks noGrp="1"/>
          </p:cNvSpPr>
          <p:nvPr>
            <p:ph type="ftr" sz="quarter" idx="4"/>
          </p:nvPr>
        </p:nvSpPr>
        <p:spPr>
          <a:xfrm>
            <a:off x="0" y="9119474"/>
            <a:ext cx="3169920" cy="480060"/>
          </a:xfrm>
        </p:spPr>
        <p:txBody>
          <a:bodyPr/>
          <a:lstStyle/>
          <a:p>
            <a:r>
              <a:rPr lang="en-US" smtClean="0"/>
              <a:t>HPE Service Anywhere - Partner Training (February 2016)</a:t>
            </a:r>
            <a:endParaRPr lang="en-GB" dirty="0"/>
          </a:p>
        </p:txBody>
      </p:sp>
    </p:spTree>
    <p:extLst>
      <p:ext uri="{BB962C8B-B14F-4D97-AF65-F5344CB8AC3E}">
        <p14:creationId xmlns:p14="http://schemas.microsoft.com/office/powerpoint/2010/main" val="235375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lide">
    <p:bg>
      <p:bgPr>
        <a:gradFill>
          <a:gsLst>
            <a:gs pos="0">
              <a:schemeClr val="tx2">
                <a:lumMod val="80000"/>
                <a:lumOff val="20000"/>
              </a:schemeClr>
            </a:gs>
            <a:gs pos="100000">
              <a:schemeClr val="tx2"/>
            </a:gs>
            <a:gs pos="100000">
              <a:srgbClr val="0056EF">
                <a:lumMod val="90000"/>
                <a:lumOff val="10000"/>
              </a:srgbClr>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47" name="Picture Placeholder 2"/>
          <p:cNvSpPr>
            <a:spLocks noGrp="1"/>
          </p:cNvSpPr>
          <p:nvPr>
            <p:ph type="pic" idx="13"/>
          </p:nvPr>
        </p:nvSpPr>
        <p:spPr>
          <a:xfrm>
            <a:off x="1" y="19323"/>
            <a:ext cx="12191999" cy="6857999"/>
          </a:xfrm>
        </p:spPr>
      </p:sp>
      <p:sp>
        <p:nvSpPr>
          <p:cNvPr id="37" name="Title 1"/>
          <p:cNvSpPr>
            <a:spLocks noGrp="1"/>
          </p:cNvSpPr>
          <p:nvPr>
            <p:ph type="ctrTitle" hasCustomPrompt="1"/>
          </p:nvPr>
        </p:nvSpPr>
        <p:spPr>
          <a:xfrm>
            <a:off x="930880" y="3446588"/>
            <a:ext cx="8735635" cy="1318846"/>
          </a:xfrm>
          <a:effectLst>
            <a:outerShdw blurRad="50800" dist="38100" dir="2700000" algn="tl" rotWithShape="0">
              <a:prstClr val="black">
                <a:alpha val="40000"/>
              </a:prstClr>
            </a:outerShdw>
          </a:effectLst>
        </p:spPr>
        <p:txBody>
          <a:bodyPr anchor="t" anchorCtr="0">
            <a:noAutofit/>
          </a:bodyPr>
          <a:lstStyle>
            <a:lvl1pPr marL="0" marR="0" indent="0" algn="l" defTabSz="914377" rtl="0" eaLnBrk="1" fontAlgn="auto" latinLnBrk="0" hangingPunct="1">
              <a:lnSpc>
                <a:spcPct val="80000"/>
              </a:lnSpc>
              <a:spcBef>
                <a:spcPct val="0"/>
              </a:spcBef>
              <a:spcAft>
                <a:spcPts val="0"/>
              </a:spcAft>
              <a:buClrTx/>
              <a:buSzTx/>
              <a:buFontTx/>
              <a:buNone/>
              <a:tabLst/>
              <a:defRPr sz="4800">
                <a:solidFill>
                  <a:schemeClr val="bg1"/>
                </a:solidFill>
              </a:defRPr>
            </a:lvl1pPr>
          </a:lstStyle>
          <a:p>
            <a:pPr marL="0" marR="0" lvl="0" indent="0" algn="l" defTabSz="914377" rtl="0" eaLnBrk="1" fontAlgn="auto" latinLnBrk="0" hangingPunct="1">
              <a:lnSpc>
                <a:spcPct val="80000"/>
              </a:lnSpc>
              <a:spcBef>
                <a:spcPct val="0"/>
              </a:spcBef>
              <a:spcAft>
                <a:spcPts val="0"/>
              </a:spcAft>
              <a:buClrTx/>
              <a:buSzTx/>
              <a:buFontTx/>
              <a:buNone/>
              <a:tabLst/>
              <a:defRPr/>
            </a:pPr>
            <a:r>
              <a:rPr lang="en-US" dirty="0" smtClean="0"/>
              <a:t>Name of Course</a:t>
            </a:r>
            <a:br>
              <a:rPr lang="en-US" dirty="0" smtClean="0"/>
            </a:br>
            <a:r>
              <a:rPr lang="en-US" sz="3600" dirty="0" smtClean="0"/>
              <a:t>Type of Training,</a:t>
            </a:r>
            <a:r>
              <a:rPr lang="en-US" sz="3600" baseline="0" dirty="0" smtClean="0"/>
              <a:t> Level ###</a:t>
            </a:r>
            <a:r>
              <a:rPr lang="en-US" sz="3600" dirty="0" smtClean="0"/>
              <a:t/>
            </a:r>
            <a:br>
              <a:rPr lang="en-US" sz="3600" dirty="0" smtClean="0"/>
            </a:br>
            <a:endParaRPr lang="en-US" dirty="0"/>
          </a:p>
        </p:txBody>
      </p:sp>
      <p:sp>
        <p:nvSpPr>
          <p:cNvPr id="41" name="Shape 48"/>
          <p:cNvSpPr>
            <a:spLocks noGrp="1"/>
          </p:cNvSpPr>
          <p:nvPr>
            <p:ph type="body" sz="quarter" idx="12" hasCustomPrompt="1"/>
          </p:nvPr>
        </p:nvSpPr>
        <p:spPr>
          <a:xfrm>
            <a:off x="932556" y="4931917"/>
            <a:ext cx="4270249" cy="769992"/>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Author</a:t>
            </a:r>
            <a:br>
              <a:rPr lang="en-US" dirty="0" smtClean="0"/>
            </a:br>
            <a:r>
              <a:rPr lang="en-US" dirty="0" smtClean="0"/>
              <a:t>Department</a:t>
            </a:r>
            <a:endParaRPr dirty="0"/>
          </a:p>
        </p:txBody>
      </p:sp>
      <p:sp>
        <p:nvSpPr>
          <p:cNvPr id="46" name="Shape 48"/>
          <p:cNvSpPr>
            <a:spLocks noGrp="1"/>
          </p:cNvSpPr>
          <p:nvPr>
            <p:ph type="body" sz="quarter" idx="11" hasCustomPrompt="1"/>
          </p:nvPr>
        </p:nvSpPr>
        <p:spPr>
          <a:xfrm>
            <a:off x="930880" y="6196333"/>
            <a:ext cx="4270249" cy="431730"/>
          </a:xfrm>
          <a:prstGeom prst="rect">
            <a:avLst/>
          </a:prstGeom>
          <a:effectLst>
            <a:outerShdw blurRad="50800" dist="38100" dir="2700000" algn="tl" rotWithShape="0">
              <a:prstClr val="black">
                <a:alpha val="40000"/>
              </a:prstClr>
            </a:outerShdw>
          </a:effectLst>
        </p:spPr>
        <p:txBody>
          <a:bodyPr>
            <a:noAutofit/>
          </a:bodyPr>
          <a:lstStyle>
            <a:lvl1pPr marL="0" indent="0">
              <a:lnSpc>
                <a:spcPct val="80000"/>
              </a:lnSpc>
              <a:spcBef>
                <a:spcPts val="0"/>
              </a:spcBef>
              <a:spcAft>
                <a:spcPts val="600"/>
              </a:spcAft>
              <a:buSzTx/>
              <a:buFontTx/>
              <a:buNone/>
              <a:defRPr sz="2400" b="1">
                <a:solidFill>
                  <a:srgbClr val="FFFFFF"/>
                </a:solidFill>
              </a:defRPr>
            </a:lvl1pPr>
            <a:lvl2pPr marL="0" indent="0">
              <a:lnSpc>
                <a:spcPct val="80000"/>
              </a:lnSpc>
              <a:spcBef>
                <a:spcPts val="0"/>
              </a:spcBef>
              <a:spcAft>
                <a:spcPts val="600"/>
              </a:spcAft>
              <a:buSzTx/>
              <a:buFontTx/>
              <a:buNone/>
              <a:defRPr sz="2400" b="1">
                <a:solidFill>
                  <a:srgbClr val="FFFFFF"/>
                </a:solidFill>
              </a:defRPr>
            </a:lvl2pPr>
            <a:lvl3pPr marL="0" indent="0">
              <a:lnSpc>
                <a:spcPct val="80000"/>
              </a:lnSpc>
              <a:spcBef>
                <a:spcPts val="0"/>
              </a:spcBef>
              <a:spcAft>
                <a:spcPts val="600"/>
              </a:spcAft>
              <a:buSzTx/>
              <a:buFontTx/>
              <a:buNone/>
              <a:defRPr sz="2400" b="1">
                <a:solidFill>
                  <a:srgbClr val="FFFFFF"/>
                </a:solidFill>
              </a:defRPr>
            </a:lvl3pPr>
            <a:lvl4pPr marL="0" indent="0">
              <a:lnSpc>
                <a:spcPct val="80000"/>
              </a:lnSpc>
              <a:spcBef>
                <a:spcPts val="0"/>
              </a:spcBef>
              <a:spcAft>
                <a:spcPts val="600"/>
              </a:spcAft>
              <a:buSzTx/>
              <a:buFontTx/>
              <a:buNone/>
              <a:defRPr sz="2400">
                <a:solidFill>
                  <a:srgbClr val="FFFFFF"/>
                </a:solidFill>
              </a:defRPr>
            </a:lvl4pPr>
            <a:lvl5pPr marL="0" indent="0">
              <a:lnSpc>
                <a:spcPct val="80000"/>
              </a:lnSpc>
              <a:spcBef>
                <a:spcPts val="0"/>
              </a:spcBef>
              <a:spcAft>
                <a:spcPts val="600"/>
              </a:spcAft>
              <a:buSzTx/>
              <a:buFontTx/>
              <a:buNone/>
              <a:defRPr sz="2400">
                <a:solidFill>
                  <a:srgbClr val="FFFFFF"/>
                </a:solidFill>
              </a:defRPr>
            </a:lvl5pPr>
          </a:lstStyle>
          <a:p>
            <a:pPr lvl="2"/>
            <a:r>
              <a:rPr lang="en-US" dirty="0" smtClean="0"/>
              <a:t>Month Year</a:t>
            </a:r>
            <a:endParaRPr dirty="0"/>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Title + Subtitle Only </a:t>
            </a:r>
            <a:endParaRPr lang="en-US" dirty="0"/>
          </a:p>
        </p:txBody>
      </p:sp>
      <p:sp>
        <p:nvSpPr>
          <p:cNvPr id="7" name="subtitle"/>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light (28pt)</a:t>
            </a:r>
          </a:p>
        </p:txBody>
      </p:sp>
    </p:spTree>
    <p:extLst>
      <p:ext uri="{BB962C8B-B14F-4D97-AF65-F5344CB8AC3E}">
        <p14:creationId xmlns:p14="http://schemas.microsoft.com/office/powerpoint/2010/main" val="16119180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9238572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1800"/>
            </a:lvl2pPr>
            <a:lvl3pPr>
              <a:defRPr sz="1600"/>
            </a:lvl3pPr>
            <a:lvl4pPr>
              <a:defRPr sz="1400"/>
            </a:lvl4pPr>
            <a:lvl5pPr>
              <a:defRPr sz="1200"/>
            </a:lvl5pPr>
          </a:lstStyle>
          <a:p>
            <a:pPr lvl="0"/>
            <a:r>
              <a:rPr lang="en-US" dirty="0" smtClean="0"/>
              <a:t>First level 20 </a:t>
            </a:r>
            <a:r>
              <a:rPr lang="en-US" dirty="0" err="1" smtClean="0"/>
              <a:t>pt</a:t>
            </a:r>
            <a:endParaRPr lang="en-US" dirty="0" smtClean="0"/>
          </a:p>
          <a:p>
            <a:pPr lvl="1"/>
            <a:r>
              <a:rPr lang="en-US" dirty="0" smtClean="0"/>
              <a:t>Second level 18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Placeholder"/>
          <p:cNvSpPr>
            <a:spLocks noGrp="1"/>
          </p:cNvSpPr>
          <p:nvPr>
            <p:ph type="title" hasCustomPrompt="1"/>
          </p:nvPr>
        </p:nvSpPr>
        <p:spPr>
          <a:xfrm>
            <a:off x="946786" y="441973"/>
            <a:ext cx="10311765" cy="1080000"/>
          </a:xfrm>
          <a:prstGeom prst="rect">
            <a:avLst/>
          </a:prstGeom>
        </p:spPr>
        <p:txBody>
          <a:bodyPr vert="horz" lIns="0" tIns="45720" rIns="91440" bIns="45720" rtlCol="0" anchor="t">
            <a:noAutofit/>
          </a:bodyPr>
          <a:lstStyle>
            <a:lvl1pPr>
              <a:defRPr/>
            </a:lvl1pPr>
          </a:lstStyle>
          <a:p>
            <a:r>
              <a:rPr lang="en-US" dirty="0" smtClean="0"/>
              <a:t>Congratulations!</a:t>
            </a:r>
            <a:endParaRPr lang="en-US" dirty="0"/>
          </a:p>
        </p:txBody>
      </p:sp>
    </p:spTree>
    <p:extLst>
      <p:ext uri="{BB962C8B-B14F-4D97-AF65-F5344CB8AC3E}">
        <p14:creationId xmlns:p14="http://schemas.microsoft.com/office/powerpoint/2010/main" val="37687416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16776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4" name="Content Placeholder 3"/>
          <p:cNvSpPr>
            <a:spLocks noGrp="1"/>
          </p:cNvSpPr>
          <p:nvPr>
            <p:ph sz="half" idx="2" hasCustomPrompt="1"/>
          </p:nvPr>
        </p:nvSpPr>
        <p:spPr>
          <a:xfrm>
            <a:off x="950976"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pt</a:t>
            </a:r>
          </a:p>
          <a:p>
            <a:pPr lvl="1"/>
            <a:r>
              <a:rPr lang="en-US" dirty="0" smtClean="0"/>
              <a:t>Second level 20 pt</a:t>
            </a:r>
            <a:endParaRPr lang="en-US" dirty="0"/>
          </a:p>
        </p:txBody>
      </p:sp>
      <p:sp>
        <p:nvSpPr>
          <p:cNvPr id="5" name="Text Placeholder 4"/>
          <p:cNvSpPr>
            <a:spLocks noGrp="1"/>
          </p:cNvSpPr>
          <p:nvPr>
            <p:ph type="body" sz="quarter" idx="3" hasCustomPrompt="1"/>
          </p:nvPr>
        </p:nvSpPr>
        <p:spPr>
          <a:xfrm>
            <a:off x="6222441" y="116776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pt bold</a:t>
            </a:r>
          </a:p>
        </p:txBody>
      </p:sp>
      <p:sp>
        <p:nvSpPr>
          <p:cNvPr id="6" name="Content Placeholder 5"/>
          <p:cNvSpPr>
            <a:spLocks noGrp="1"/>
          </p:cNvSpPr>
          <p:nvPr>
            <p:ph sz="quarter" idx="4" hasCustomPrompt="1"/>
          </p:nvPr>
        </p:nvSpPr>
        <p:spPr>
          <a:xfrm>
            <a:off x="6222441" y="165544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0" name="Title Placeholder"/>
          <p:cNvSpPr>
            <a:spLocks noGrp="1"/>
          </p:cNvSpPr>
          <p:nvPr>
            <p:ph type="title"/>
          </p:nvPr>
        </p:nvSpPr>
        <p:spPr>
          <a:xfrm>
            <a:off x="939876" y="307353"/>
            <a:ext cx="10311765" cy="586727"/>
          </a:xfrm>
          <a:prstGeom prst="rect">
            <a:avLst/>
          </a:prstGeom>
        </p:spPr>
        <p:txBody>
          <a:bodyPr vert="horz" lIns="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718033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6785" y="1736725"/>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4" name="Content Placeholder 3"/>
          <p:cNvSpPr>
            <a:spLocks noGrp="1"/>
          </p:cNvSpPr>
          <p:nvPr>
            <p:ph sz="half" idx="2" hasCustomPrompt="1"/>
          </p:nvPr>
        </p:nvSpPr>
        <p:spPr>
          <a:xfrm>
            <a:off x="950976"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5" name="Text Placeholder 4"/>
          <p:cNvSpPr>
            <a:spLocks noGrp="1"/>
          </p:cNvSpPr>
          <p:nvPr>
            <p:ph type="body" sz="quarter" idx="3" hasCustomPrompt="1"/>
          </p:nvPr>
        </p:nvSpPr>
        <p:spPr>
          <a:xfrm>
            <a:off x="6222441" y="1736724"/>
            <a:ext cx="5029200" cy="417195"/>
          </a:xfrm>
        </p:spPr>
        <p:txBody>
          <a:bodyPr anchor="b">
            <a:normAutofit/>
          </a:bodyPr>
          <a:lstStyle>
            <a:lvl1pPr marL="0" indent="0">
              <a:buNone/>
              <a:defRPr sz="22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22 </a:t>
            </a:r>
            <a:r>
              <a:rPr lang="en-US" dirty="0" err="1" smtClean="0"/>
              <a:t>pt</a:t>
            </a:r>
            <a:r>
              <a:rPr lang="en-US" dirty="0" smtClean="0"/>
              <a:t> bold</a:t>
            </a:r>
          </a:p>
        </p:txBody>
      </p:sp>
      <p:sp>
        <p:nvSpPr>
          <p:cNvPr id="6" name="Content Placeholder 5"/>
          <p:cNvSpPr>
            <a:spLocks noGrp="1"/>
          </p:cNvSpPr>
          <p:nvPr>
            <p:ph sz="quarter" idx="4" hasCustomPrompt="1"/>
          </p:nvPr>
        </p:nvSpPr>
        <p:spPr>
          <a:xfrm>
            <a:off x="6222441" y="2224405"/>
            <a:ext cx="5029200" cy="3955331"/>
          </a:xfrm>
        </p:spPr>
        <p:txBody>
          <a:bodyPr/>
          <a:lstStyle>
            <a:lvl1pPr>
              <a:defRPr sz="2000"/>
            </a:lvl1pPr>
            <a:lvl2pPr>
              <a:defRPr sz="2000"/>
            </a:lvl2pPr>
            <a:lvl3pPr>
              <a:defRPr sz="1600"/>
            </a:lvl3pPr>
            <a:lvl4pPr>
              <a:defRPr sz="1600"/>
            </a:lvl4pPr>
            <a:lvl5pPr>
              <a:defRPr sz="1600"/>
            </a:lvl5pPr>
          </a:lstStyle>
          <a:p>
            <a:pPr lvl="0"/>
            <a:r>
              <a:rPr lang="en-US" dirty="0" smtClean="0"/>
              <a:t>First level 20 </a:t>
            </a:r>
            <a:r>
              <a:rPr lang="en-US" dirty="0" err="1" smtClean="0"/>
              <a:t>pt</a:t>
            </a:r>
            <a:endParaRPr lang="en-US" dirty="0" smtClean="0"/>
          </a:p>
          <a:p>
            <a:pPr lvl="1"/>
            <a:r>
              <a:rPr lang="en-US" dirty="0" smtClean="0"/>
              <a:t>Second level 20 </a:t>
            </a:r>
            <a:r>
              <a:rPr lang="en-US" dirty="0" err="1" smtClean="0"/>
              <a:t>pt</a:t>
            </a:r>
            <a:endParaRPr lang="en-US" dirty="0"/>
          </a:p>
        </p:txBody>
      </p:sp>
      <p:sp>
        <p:nvSpPr>
          <p:cNvPr id="8" name="Slide Number Placeholder 5"/>
          <p:cNvSpPr>
            <a:spLocks noGrp="1"/>
          </p:cNvSpPr>
          <p:nvPr>
            <p:ph type="sldNum" sz="quarter" idx="10"/>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 and Headings</a:t>
            </a:r>
            <a:endParaRPr lang="en-US" dirty="0"/>
          </a:p>
        </p:txBody>
      </p:sp>
      <p:sp>
        <p:nvSpPr>
          <p:cNvPr id="11"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079EF"/>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 </a:t>
            </a:r>
            <a:r>
              <a:rPr lang="en-US" dirty="0" err="1" smtClean="0"/>
              <a:t>pt</a:t>
            </a:r>
            <a:r>
              <a:rPr lang="en-US" dirty="0" smtClean="0"/>
              <a:t>)</a:t>
            </a:r>
          </a:p>
        </p:txBody>
      </p:sp>
    </p:spTree>
    <p:extLst>
      <p:ext uri="{BB962C8B-B14F-4D97-AF65-F5344CB8AC3E}">
        <p14:creationId xmlns:p14="http://schemas.microsoft.com/office/powerpoint/2010/main" val="24980614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a:t>
            </a:r>
            <a:r>
              <a:rPr lang="en-US" dirty="0" err="1" smtClean="0"/>
              <a:t>pt</a:t>
            </a:r>
            <a:endParaRPr lang="en-US" dirty="0" smtClean="0"/>
          </a:p>
          <a:p>
            <a:pPr lvl="2"/>
            <a:r>
              <a:rPr lang="en-US" dirty="0" smtClean="0"/>
              <a:t>Third level – avoid as too small</a:t>
            </a:r>
          </a:p>
          <a:p>
            <a:pPr lvl="3"/>
            <a:r>
              <a:rPr lang="en-US" dirty="0" smtClean="0"/>
              <a:t>Fourth – avoid as too small</a:t>
            </a:r>
          </a:p>
          <a:p>
            <a:pPr lvl="4"/>
            <a:r>
              <a:rPr lang="en-US" dirty="0" smtClean="0"/>
              <a:t>Fifth – avoid as too small</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a:lvl1pPr>
          </a:lstStyle>
          <a:p>
            <a:r>
              <a:rPr lang="en-US" dirty="0" smtClean="0"/>
              <a:t>Three Column</a:t>
            </a:r>
            <a:endParaRPr lang="en-US" dirty="0"/>
          </a:p>
        </p:txBody>
      </p:sp>
    </p:spTree>
    <p:extLst>
      <p:ext uri="{BB962C8B-B14F-4D97-AF65-F5344CB8AC3E}">
        <p14:creationId xmlns:p14="http://schemas.microsoft.com/office/powerpoint/2010/main" val="11733402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950976"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20 pt</a:t>
            </a:r>
          </a:p>
          <a:p>
            <a:pPr lvl="1"/>
            <a:r>
              <a:rPr lang="en-US" dirty="0" smtClean="0"/>
              <a:t>Second level 20 </a:t>
            </a:r>
            <a:r>
              <a:rPr lang="en-US" dirty="0" err="1" smtClean="0"/>
              <a:t>pt</a:t>
            </a:r>
            <a:endParaRPr lang="en-US" dirty="0" smtClean="0"/>
          </a:p>
        </p:txBody>
      </p:sp>
      <p:sp>
        <p:nvSpPr>
          <p:cNvPr id="4" name="Content Placeholder 3"/>
          <p:cNvSpPr>
            <a:spLocks noGrp="1"/>
          </p:cNvSpPr>
          <p:nvPr>
            <p:ph sz="half" idx="2" hasCustomPrompt="1"/>
          </p:nvPr>
        </p:nvSpPr>
        <p:spPr>
          <a:xfrm>
            <a:off x="6229350" y="1736725"/>
            <a:ext cx="5029200" cy="4440239"/>
          </a:xfrm>
        </p:spPr>
        <p:txBody>
          <a:bodyPr/>
          <a:lstStyle>
            <a:lvl1pPr>
              <a:defRPr sz="2000"/>
            </a:lvl1pPr>
            <a:lvl2pPr>
              <a:defRPr sz="2000"/>
            </a:lvl2pPr>
            <a:lvl3pPr>
              <a:defRPr sz="1600"/>
            </a:lvl3pPr>
            <a:lvl4pPr>
              <a:defRPr sz="1400"/>
            </a:lvl4pPr>
            <a:lvl5pPr>
              <a:defRPr sz="1200"/>
            </a:lvl5pPr>
          </a:lstStyle>
          <a:p>
            <a:pPr lvl="0"/>
            <a:r>
              <a:rPr lang="en-US" dirty="0" smtClean="0"/>
              <a:t>First level 22 pt</a:t>
            </a:r>
          </a:p>
          <a:p>
            <a:pPr lvl="1"/>
            <a:r>
              <a:rPr lang="en-US" dirty="0" smtClean="0"/>
              <a:t>Second level 22 pt</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Two Column with Subtitle</a:t>
            </a:r>
            <a:endParaRPr lang="en-US" dirty="0"/>
          </a:p>
        </p:txBody>
      </p:sp>
      <p:sp>
        <p:nvSpPr>
          <p:cNvPr id="9" name="Text Placeholder 8"/>
          <p:cNvSpPr>
            <a:spLocks noGrp="1"/>
          </p:cNvSpPr>
          <p:nvPr>
            <p:ph type="body" sz="quarter" idx="13" hasCustomPrompt="1"/>
          </p:nvPr>
        </p:nvSpPr>
        <p:spPr>
          <a:xfrm>
            <a:off x="950977" y="1087119"/>
            <a:ext cx="10307574" cy="418375"/>
          </a:xfrm>
        </p:spPr>
        <p:txBody>
          <a:bodyPr anchor="t">
            <a:noAutofit/>
          </a:bodyPr>
          <a:lstStyle>
            <a:lvl1pPr marL="0" indent="0">
              <a:lnSpc>
                <a:spcPct val="90000"/>
              </a:lnSpc>
              <a:spcBef>
                <a:spcPts val="0"/>
              </a:spcBef>
              <a:buNone/>
              <a:defRPr lang="en-US" sz="2800" b="0" kern="1200" baseline="0" smtClean="0">
                <a:solidFill>
                  <a:srgbClr val="096EB3"/>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39948919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4" name="Title Placeholder"/>
          <p:cNvSpPr>
            <a:spLocks noGrp="1"/>
          </p:cNvSpPr>
          <p:nvPr>
            <p:ph type="title" hasCustomPrompt="1"/>
          </p:nvPr>
        </p:nvSpPr>
        <p:spPr>
          <a:xfrm>
            <a:off x="946786" y="429273"/>
            <a:ext cx="10311765" cy="1080000"/>
          </a:xfrm>
          <a:prstGeom prst="rect">
            <a:avLst/>
          </a:prstGeom>
        </p:spPr>
        <p:txBody>
          <a:bodyPr vert="horz" lIns="0" tIns="45720" rIns="91440" bIns="45720" rtlCol="0" anchor="t">
            <a:noAutofit/>
          </a:bodyPr>
          <a:lstStyle>
            <a:lvl1pPr>
              <a:defRPr baseline="0"/>
            </a:lvl1pPr>
          </a:lstStyle>
          <a:p>
            <a:r>
              <a:rPr lang="en-US" dirty="0" smtClean="0"/>
              <a:t>Three Column with Headings</a:t>
            </a:r>
            <a:endParaRPr lang="en-US" dirty="0"/>
          </a:p>
        </p:txBody>
      </p:sp>
    </p:spTree>
    <p:extLst>
      <p:ext uri="{BB962C8B-B14F-4D97-AF65-F5344CB8AC3E}">
        <p14:creationId xmlns:p14="http://schemas.microsoft.com/office/powerpoint/2010/main" val="7092651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1736725"/>
            <a:ext cx="3268376" cy="4440239"/>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1736725"/>
            <a:ext cx="3229804"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1736725"/>
            <a:ext cx="3367536" cy="4440239"/>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a:t>
            </a:r>
            <a:endParaRPr lang="en-US" dirty="0"/>
          </a:p>
        </p:txBody>
      </p:sp>
      <p:sp>
        <p:nvSpPr>
          <p:cNvPr id="12" name="Text Placeholder 8"/>
          <p:cNvSpPr>
            <a:spLocks noGrp="1"/>
          </p:cNvSpPr>
          <p:nvPr>
            <p:ph type="body" sz="quarter" idx="13"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1823338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946785" y="2205038"/>
            <a:ext cx="3268376" cy="3971926"/>
          </a:xfrm>
        </p:spPr>
        <p:txBody>
          <a:bodyPr/>
          <a:lstStyle>
            <a:lvl1pPr marL="228594" indent="-228594">
              <a:spcAft>
                <a:spcPts val="600"/>
              </a:spcAft>
              <a:defRPr sz="1800"/>
            </a:lvl1pPr>
            <a:lvl2pPr>
              <a:spcAft>
                <a:spcPts val="600"/>
              </a:spcAft>
              <a:defRPr sz="1600"/>
            </a:lvl2pPr>
            <a:lvl3pPr>
              <a:spcAft>
                <a:spcPts val="600"/>
              </a:spcAft>
              <a:defRPr sz="1400"/>
            </a:lvl3pPr>
            <a:lvl4pPr>
              <a:spcAft>
                <a:spcPts val="600"/>
              </a:spcAft>
              <a:defRPr sz="1400" baseline="0"/>
            </a:lvl4pPr>
            <a:lvl5pPr>
              <a:spcAft>
                <a:spcPts val="600"/>
              </a:spcAft>
              <a:defRPr sz="1400" baseline="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8" name="Content Placeholder 3"/>
          <p:cNvSpPr>
            <a:spLocks noGrp="1"/>
          </p:cNvSpPr>
          <p:nvPr>
            <p:ph sz="half" idx="2" hasCustomPrompt="1"/>
          </p:nvPr>
        </p:nvSpPr>
        <p:spPr>
          <a:xfrm>
            <a:off x="4427035" y="2205038"/>
            <a:ext cx="3229804"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9" name="Content Placeholder 3"/>
          <p:cNvSpPr>
            <a:spLocks noGrp="1"/>
          </p:cNvSpPr>
          <p:nvPr>
            <p:ph sz="half" idx="10" hasCustomPrompt="1"/>
          </p:nvPr>
        </p:nvSpPr>
        <p:spPr>
          <a:xfrm>
            <a:off x="7868712" y="2205038"/>
            <a:ext cx="3367536" cy="3971926"/>
          </a:xfrm>
        </p:spPr>
        <p:txBody>
          <a:bodyPr/>
          <a:lstStyle>
            <a:lvl1pPr>
              <a:spcAft>
                <a:spcPts val="600"/>
              </a:spcAft>
              <a:defRPr sz="1800"/>
            </a:lvl1pPr>
            <a:lvl2pPr>
              <a:spcAft>
                <a:spcPts val="600"/>
              </a:spcAft>
              <a:defRPr sz="1600"/>
            </a:lvl2pPr>
            <a:lvl3pPr>
              <a:spcAft>
                <a:spcPts val="600"/>
              </a:spcAft>
              <a:defRPr sz="1400"/>
            </a:lvl3pPr>
            <a:lvl4pPr>
              <a:spcAft>
                <a:spcPts val="600"/>
              </a:spcAft>
              <a:defRPr sz="1400"/>
            </a:lvl4pPr>
            <a:lvl5pPr>
              <a:spcAft>
                <a:spcPts val="600"/>
              </a:spcAft>
              <a:defRPr sz="1400"/>
            </a:lvl5pPr>
          </a:lstStyle>
          <a:p>
            <a:pPr lvl="0"/>
            <a:r>
              <a:rPr lang="en-US" dirty="0" smtClean="0"/>
              <a:t>First level 18 </a:t>
            </a:r>
            <a:r>
              <a:rPr lang="en-US" dirty="0" err="1" smtClean="0"/>
              <a:t>pt</a:t>
            </a:r>
            <a:endParaRPr lang="en-US" dirty="0" smtClean="0"/>
          </a:p>
          <a:p>
            <a:pPr lvl="1"/>
            <a:r>
              <a:rPr lang="en-US" dirty="0" smtClean="0"/>
              <a:t>Second level 16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11" name="Text Placeholder 2"/>
          <p:cNvSpPr>
            <a:spLocks noGrp="1"/>
          </p:cNvSpPr>
          <p:nvPr>
            <p:ph type="body" idx="11" hasCustomPrompt="1"/>
          </p:nvPr>
        </p:nvSpPr>
        <p:spPr>
          <a:xfrm>
            <a:off x="946785" y="1736725"/>
            <a:ext cx="326837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2" name="Text Placeholder 2"/>
          <p:cNvSpPr>
            <a:spLocks noGrp="1"/>
          </p:cNvSpPr>
          <p:nvPr>
            <p:ph type="body" idx="12" hasCustomPrompt="1"/>
          </p:nvPr>
        </p:nvSpPr>
        <p:spPr>
          <a:xfrm>
            <a:off x="4427035" y="1736724"/>
            <a:ext cx="3229804"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3" name="Text Placeholder 2"/>
          <p:cNvSpPr>
            <a:spLocks noGrp="1"/>
          </p:cNvSpPr>
          <p:nvPr>
            <p:ph type="body" idx="13" hasCustomPrompt="1"/>
          </p:nvPr>
        </p:nvSpPr>
        <p:spPr>
          <a:xfrm>
            <a:off x="7868712" y="1736725"/>
            <a:ext cx="3367536" cy="417195"/>
          </a:xfrm>
        </p:spPr>
        <p:txBody>
          <a:bodyPr anchor="b">
            <a:normAutofit/>
          </a:bodyPr>
          <a:lstStyle>
            <a:lvl1pPr marL="0" indent="0">
              <a:buNone/>
              <a:defRPr sz="20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Column Title 20 </a:t>
            </a:r>
            <a:r>
              <a:rPr lang="en-US" dirty="0" err="1" smtClean="0"/>
              <a:t>pt</a:t>
            </a:r>
            <a:r>
              <a:rPr lang="en-US" dirty="0" smtClean="0"/>
              <a:t> bold</a:t>
            </a:r>
          </a:p>
        </p:txBody>
      </p:sp>
      <p:sp>
        <p:nvSpPr>
          <p:cNvPr id="10" name="Title 1"/>
          <p:cNvSpPr>
            <a:spLocks noGrp="1"/>
          </p:cNvSpPr>
          <p:nvPr>
            <p:ph type="title" hasCustomPrompt="1"/>
          </p:nvPr>
        </p:nvSpPr>
        <p:spPr>
          <a:xfrm>
            <a:off x="946786" y="429275"/>
            <a:ext cx="10311765" cy="657844"/>
          </a:xfrm>
        </p:spPr>
        <p:txBody>
          <a:bodyPr>
            <a:normAutofit/>
          </a:bodyPr>
          <a:lstStyle>
            <a:lvl1pPr>
              <a:defRPr baseline="0"/>
            </a:lvl1pPr>
          </a:lstStyle>
          <a:p>
            <a:r>
              <a:rPr lang="en-US" dirty="0" smtClean="0"/>
              <a:t>Three Column with Subtitle and Headings</a:t>
            </a:r>
            <a:endParaRPr lang="en-US" dirty="0"/>
          </a:p>
        </p:txBody>
      </p:sp>
      <p:sp>
        <p:nvSpPr>
          <p:cNvPr id="15" name="Text Placeholder 8"/>
          <p:cNvSpPr>
            <a:spLocks noGrp="1"/>
          </p:cNvSpPr>
          <p:nvPr>
            <p:ph type="body" sz="quarter" idx="14" hasCustomPrompt="1"/>
          </p:nvPr>
        </p:nvSpPr>
        <p:spPr>
          <a:xfrm>
            <a:off x="950976" y="1087119"/>
            <a:ext cx="10307575" cy="418375"/>
          </a:xfrm>
        </p:spPr>
        <p:txBody>
          <a:bodyPr anchor="t">
            <a:noAutofit/>
          </a:bodyPr>
          <a:lstStyle>
            <a:lvl1pPr marL="0" indent="0">
              <a:lnSpc>
                <a:spcPct val="90000"/>
              </a:lnSpc>
              <a:spcBef>
                <a:spcPts val="0"/>
              </a:spcBef>
              <a:buNone/>
              <a:defRPr lang="en-US" sz="22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(22pt)</a:t>
            </a:r>
          </a:p>
        </p:txBody>
      </p:sp>
    </p:spTree>
    <p:extLst>
      <p:ext uri="{BB962C8B-B14F-4D97-AF65-F5344CB8AC3E}">
        <p14:creationId xmlns:p14="http://schemas.microsoft.com/office/powerpoint/2010/main" val="844702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Divider_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userDrawn="1"/>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userDrawn="1"/>
        </p:nvSpPr>
        <p:spPr>
          <a:xfrm>
            <a:off x="0"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defTabSz="914400" hangingPunct="0">
              <a:defRPr>
                <a:solidFill>
                  <a:srgbClr val="FFFFFF"/>
                </a:solidFill>
              </a:defRPr>
            </a:pPr>
            <a:endParaRPr kern="0">
              <a:solidFill>
                <a:srgbClr val="FFFFFF"/>
              </a:solidFill>
              <a:latin typeface="Calibri"/>
              <a:cs typeface="Calibri"/>
              <a:sym typeface="Calibri"/>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hangingPunct="0"/>
              <a:endParaRPr kern="0">
                <a:solidFill>
                  <a:srgbClr val="212E35"/>
                </a:solidFill>
                <a:latin typeface="Calibri"/>
                <a:cs typeface="Calibri"/>
                <a:sym typeface="Calibri"/>
              </a:endParaRPr>
            </a:p>
          </p:txBody>
        </p:sp>
      </p:grpSp>
      <p:sp>
        <p:nvSpPr>
          <p:cNvPr id="3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0" name="Title 1"/>
          <p:cNvSpPr>
            <a:spLocks noGrp="1"/>
          </p:cNvSpPr>
          <p:nvPr>
            <p:ph type="title" hasCustomPrompt="1"/>
          </p:nvPr>
        </p:nvSpPr>
        <p:spPr>
          <a:xfrm>
            <a:off x="946405" y="86960"/>
            <a:ext cx="8713814" cy="1313174"/>
          </a:xfrm>
        </p:spPr>
        <p:txBody>
          <a:bodyPr lIns="91440" tIns="45720" rIns="91440" bIns="45720" anchor="ctr">
            <a:normAutofit/>
          </a:bodyPr>
          <a:lstStyle>
            <a:lvl1pPr>
              <a:defRPr sz="4000">
                <a:solidFill>
                  <a:srgbClr val="FFFFFF"/>
                </a:solidFill>
              </a:defRPr>
            </a:lvl1pPr>
          </a:lstStyle>
          <a:p>
            <a:r>
              <a:rPr lang="en-US" dirty="0" smtClean="0"/>
              <a:t>Section Title Text</a:t>
            </a:r>
            <a:endParaRPr lang="en-US" dirty="0"/>
          </a:p>
        </p:txBody>
      </p:sp>
      <p:sp>
        <p:nvSpPr>
          <p:cNvPr id="21"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23" name="Content Placeholder"/>
          <p:cNvSpPr>
            <a:spLocks noGrp="1"/>
          </p:cNvSpPr>
          <p:nvPr>
            <p:ph idx="1" hasCustomPrompt="1"/>
          </p:nvPr>
        </p:nvSpPr>
        <p:spPr>
          <a:xfrm>
            <a:off x="605790" y="1349758"/>
            <a:ext cx="5080115" cy="5235505"/>
          </a:xfrm>
        </p:spPr>
        <p:txBody>
          <a:bodyPr/>
          <a:lstStyle>
            <a:lvl1pPr>
              <a:buSzPct val="80000"/>
              <a:defRPr sz="3200">
                <a:solidFill>
                  <a:srgbClr val="FFFFFF"/>
                </a:solidFill>
              </a:defRPr>
            </a:lvl1pPr>
            <a:lvl2pPr>
              <a:defRPr sz="2400"/>
            </a:lvl2pPr>
            <a:lvl3pPr>
              <a:defRPr/>
            </a:lvl3pPr>
            <a:lvl4pPr>
              <a:defRPr/>
            </a:lvl4pPr>
            <a:lvl5pPr>
              <a:defRPr/>
            </a:lvl5pPr>
          </a:lstStyle>
          <a:p>
            <a:pPr lvl="0"/>
            <a:r>
              <a:rPr lang="en-US" dirty="0" smtClean="0"/>
              <a:t>First level 24 </a:t>
            </a:r>
            <a:r>
              <a:rPr lang="en-US" dirty="0" err="1" smtClean="0"/>
              <a:t>pt</a:t>
            </a:r>
            <a:endParaRPr lang="en-US" dirty="0" smtClean="0"/>
          </a:p>
        </p:txBody>
      </p:sp>
    </p:spTree>
    <p:extLst>
      <p:ext uri="{BB962C8B-B14F-4D97-AF65-F5344CB8AC3E}">
        <p14:creationId xmlns:p14="http://schemas.microsoft.com/office/powerpoint/2010/main" val="83886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0" indent="0">
              <a:spcAft>
                <a:spcPts val="600"/>
              </a:spcAft>
              <a:buFont typeface="Wingdings" panose="05000000000000000000" pitchFamily="2" charset="2"/>
              <a:buNone/>
              <a:defRPr sz="2200"/>
            </a:lvl1pPr>
            <a:lvl2pPr marL="346075" indent="0">
              <a:spcAft>
                <a:spcPts val="600"/>
              </a:spcAft>
              <a:buNone/>
              <a:defRPr sz="2200"/>
            </a:lvl2pPr>
            <a:lvl3pPr marL="574675" indent="0">
              <a:spcAft>
                <a:spcPts val="600"/>
              </a:spcAft>
              <a:buNone/>
              <a:defRPr sz="1600"/>
            </a:lvl3pPr>
            <a:lvl4pPr marL="744538" indent="0">
              <a:spcAft>
                <a:spcPts val="600"/>
              </a:spcAft>
              <a:buNone/>
              <a:defRPr sz="1600"/>
            </a:lvl4pPr>
            <a:lvl5pPr marL="922337" indent="0">
              <a:spcAft>
                <a:spcPts val="600"/>
              </a:spcAft>
              <a:buNone/>
              <a:defRPr sz="1600"/>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r>
              <a:rPr lang="en-US" dirty="0" smtClean="0"/>
              <a:t> </a:t>
            </a:r>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989506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with bullets">
    <p:spTree>
      <p:nvGrpSpPr>
        <p:cNvPr id="1" name=""/>
        <p:cNvGrpSpPr/>
        <p:nvPr/>
      </p:nvGrpSpPr>
      <p:grpSpPr>
        <a:xfrm>
          <a:off x="0" y="0"/>
          <a:ext cx="0" cy="0"/>
          <a:chOff x="0" y="0"/>
          <a:chExt cx="0" cy="0"/>
        </a:xfrm>
      </p:grpSpPr>
      <p:sp>
        <p:nvSpPr>
          <p:cNvPr id="4" name="Picture Placeholder 2"/>
          <p:cNvSpPr>
            <a:spLocks noGrp="1"/>
          </p:cNvSpPr>
          <p:nvPr>
            <p:ph type="pic" idx="11"/>
          </p:nvPr>
        </p:nvSpPr>
        <p:spPr bwMode="ltGray">
          <a:xfrm>
            <a:off x="946786" y="1736726"/>
            <a:ext cx="6286795" cy="4443412"/>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7" name="Content Placeholder 6"/>
          <p:cNvSpPr>
            <a:spLocks noGrp="1"/>
          </p:cNvSpPr>
          <p:nvPr>
            <p:ph sz="quarter" idx="12" hasCustomPrompt="1"/>
          </p:nvPr>
        </p:nvSpPr>
        <p:spPr>
          <a:xfrm>
            <a:off x="7404101" y="1736724"/>
            <a:ext cx="3854450" cy="4443413"/>
          </a:xfrm>
        </p:spPr>
        <p:txBody>
          <a:bodyPr/>
          <a:lstStyle>
            <a:lvl1pPr marL="457200" indent="-457200">
              <a:spcAft>
                <a:spcPts val="600"/>
              </a:spcAft>
              <a:buSzPct val="100000"/>
              <a:buFont typeface="+mj-lt"/>
              <a:buAutoNum type="arabicPeriod"/>
              <a:defRPr sz="2200"/>
            </a:lvl1pPr>
            <a:lvl2pPr>
              <a:spcAft>
                <a:spcPts val="600"/>
              </a:spcAft>
              <a:defRPr sz="1800"/>
            </a:lvl2pPr>
            <a:lvl3pPr>
              <a:spcAft>
                <a:spcPts val="600"/>
              </a:spcAft>
              <a:defRPr sz="1600"/>
            </a:lvl3pPr>
            <a:lvl4pPr>
              <a:spcAft>
                <a:spcPts val="600"/>
              </a:spcAft>
              <a:defRPr sz="1600"/>
            </a:lvl4pPr>
            <a:lvl5pPr>
              <a:spcAft>
                <a:spcPts val="600"/>
              </a:spcAft>
              <a:defRPr sz="1600"/>
            </a:lvl5pPr>
          </a:lstStyle>
          <a:p>
            <a:pPr lvl="0"/>
            <a:r>
              <a:rPr lang="en-US" dirty="0" smtClean="0"/>
              <a:t>First level 22 </a:t>
            </a:r>
            <a:r>
              <a:rPr lang="en-US" dirty="0" err="1" smtClean="0"/>
              <a:t>pt</a:t>
            </a:r>
            <a:endParaRPr lang="en-US" dirty="0" smtClean="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9" name="Title Placeholder"/>
          <p:cNvSpPr>
            <a:spLocks noGrp="1"/>
          </p:cNvSpPr>
          <p:nvPr>
            <p:ph type="title"/>
          </p:nvPr>
        </p:nvSpPr>
        <p:spPr>
          <a:xfrm>
            <a:off x="946786" y="429273"/>
            <a:ext cx="10311765" cy="657846"/>
          </a:xfrm>
          <a:prstGeom prst="rect">
            <a:avLst/>
          </a:prstGeom>
        </p:spPr>
        <p:txBody>
          <a:bodyPr vert="horz" lIns="0" tIns="45720" rIns="91440" bIns="45720" rtlCol="0" anchor="t">
            <a:noAutofit/>
          </a:bodyPr>
          <a:lstStyle/>
          <a:p>
            <a:r>
              <a:rPr lang="en-US" dirty="0" smtClean="0"/>
              <a:t>Click to edit Master title style</a:t>
            </a:r>
            <a:endParaRPr lang="en-US" dirty="0"/>
          </a:p>
        </p:txBody>
      </p:sp>
      <p:sp>
        <p:nvSpPr>
          <p:cNvPr id="10" name="subtitle"/>
          <p:cNvSpPr>
            <a:spLocks noGrp="1"/>
          </p:cNvSpPr>
          <p:nvPr>
            <p:ph type="body" sz="quarter" idx="13" hasCustomPrompt="1"/>
          </p:nvPr>
        </p:nvSpPr>
        <p:spPr>
          <a:xfrm>
            <a:off x="950976" y="1176570"/>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Tree>
    <p:extLst>
      <p:ext uri="{BB962C8B-B14F-4D97-AF65-F5344CB8AC3E}">
        <p14:creationId xmlns:p14="http://schemas.microsoft.com/office/powerpoint/2010/main" val="103125847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baseline="0"/>
            </a:lvl1pPr>
          </a:lstStyle>
          <a:p>
            <a:r>
              <a:rPr lang="en-US" dirty="0" smtClean="0"/>
              <a:t>Image Right</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marL="0" indent="0">
              <a:spcAft>
                <a:spcPts val="1200"/>
              </a:spcAft>
              <a:buNone/>
              <a:defRPr sz="2200"/>
            </a:lvl1pPr>
            <a:lvl2pPr marL="346075" indent="0">
              <a:spcAft>
                <a:spcPts val="1200"/>
              </a:spcAft>
              <a:buNone/>
              <a:defRPr sz="2200"/>
            </a:lvl2pPr>
            <a:lvl3pPr marL="574675" indent="0">
              <a:spcAft>
                <a:spcPts val="1200"/>
              </a:spcAft>
              <a:buNone/>
              <a:defRPr sz="2400"/>
            </a:lvl3pPr>
            <a:lvl4pPr marL="744538" indent="0">
              <a:spcAft>
                <a:spcPts val="1200"/>
              </a:spcAft>
              <a:buNone/>
              <a:defRPr sz="2400"/>
            </a:lvl4pPr>
            <a:lvl5pPr marL="922337" indent="0">
              <a:spcAft>
                <a:spcPts val="1200"/>
              </a:spcAft>
              <a:buNone/>
              <a:defRPr sz="2400"/>
            </a:lvl5pPr>
          </a:lstStyle>
          <a:p>
            <a:pPr lvl="0"/>
            <a:r>
              <a:rPr lang="en-US" dirty="0" smtClean="0"/>
              <a:t>First level 22 pt</a:t>
            </a:r>
          </a:p>
          <a:p>
            <a:pPr lvl="1"/>
            <a:r>
              <a:rPr lang="en-US" dirty="0" smtClean="0"/>
              <a:t>Second level 22 pt</a:t>
            </a:r>
            <a:endParaRPr lang="en-US" dirty="0"/>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518916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Right with bullets">
    <p:spTree>
      <p:nvGrpSpPr>
        <p:cNvPr id="1" name=""/>
        <p:cNvGrpSpPr/>
        <p:nvPr/>
      </p:nvGrpSpPr>
      <p:grpSpPr>
        <a:xfrm>
          <a:off x="0" y="0"/>
          <a:ext cx="0" cy="0"/>
          <a:chOff x="0" y="0"/>
          <a:chExt cx="0" cy="0"/>
        </a:xfrm>
      </p:grpSpPr>
      <p:sp>
        <p:nvSpPr>
          <p:cNvPr id="6" name="Picture Placeholder 2"/>
          <p:cNvSpPr>
            <a:spLocks noGrp="1"/>
          </p:cNvSpPr>
          <p:nvPr>
            <p:ph type="pic" idx="13"/>
          </p:nvPr>
        </p:nvSpPr>
        <p:spPr bwMode="ltGray">
          <a:xfrm>
            <a:off x="5113360" y="1736725"/>
            <a:ext cx="6145191" cy="4443413"/>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2" name="Title 1"/>
          <p:cNvSpPr>
            <a:spLocks noGrp="1"/>
          </p:cNvSpPr>
          <p:nvPr>
            <p:ph type="title" hasCustomPrompt="1"/>
          </p:nvPr>
        </p:nvSpPr>
        <p:spPr/>
        <p:txBody>
          <a:bodyPr/>
          <a:lstStyle>
            <a:lvl1pPr>
              <a:defRPr/>
            </a:lvl1pPr>
          </a:lstStyle>
          <a:p>
            <a:r>
              <a:rPr lang="en-US" dirty="0" smtClean="0"/>
              <a:t>Image Right with Bullets</a:t>
            </a:r>
            <a:endParaRPr lang="en-US" dirty="0"/>
          </a:p>
        </p:txBody>
      </p:sp>
      <p:sp>
        <p:nvSpPr>
          <p:cNvPr id="9" name="Content Placeholder 8"/>
          <p:cNvSpPr>
            <a:spLocks noGrp="1"/>
          </p:cNvSpPr>
          <p:nvPr>
            <p:ph sz="quarter" idx="14" hasCustomPrompt="1"/>
          </p:nvPr>
        </p:nvSpPr>
        <p:spPr>
          <a:xfrm>
            <a:off x="946786" y="1736725"/>
            <a:ext cx="3955414" cy="4443413"/>
          </a:xfrm>
        </p:spPr>
        <p:txBody>
          <a:bodyPr/>
          <a:lstStyle>
            <a:lvl1pPr>
              <a:spcAft>
                <a:spcPts val="1200"/>
              </a:spcAft>
              <a:defRPr sz="2200"/>
            </a:lvl1pPr>
            <a:lvl2pPr>
              <a:spcAft>
                <a:spcPts val="1200"/>
              </a:spcAft>
              <a:defRPr sz="2000"/>
            </a:lvl2pPr>
            <a:lvl3pPr>
              <a:spcAft>
                <a:spcPts val="1200"/>
              </a:spcAft>
              <a:defRPr sz="1800"/>
            </a:lvl3pPr>
            <a:lvl4pPr>
              <a:spcAft>
                <a:spcPts val="1200"/>
              </a:spcAft>
              <a:defRPr sz="1600"/>
            </a:lvl4pPr>
            <a:lvl5pPr>
              <a:spcAft>
                <a:spcPts val="1200"/>
              </a:spcAft>
              <a:defRPr sz="1600"/>
            </a:lvl5pPr>
          </a:lstStyle>
          <a:p>
            <a:pPr lvl="0"/>
            <a:r>
              <a:rPr lang="en-US" dirty="0" smtClean="0"/>
              <a:t>First level 22 pt</a:t>
            </a:r>
          </a:p>
          <a:p>
            <a:pPr lvl="1"/>
            <a:r>
              <a:rPr lang="en-US" dirty="0" smtClean="0"/>
              <a:t>Second level 20 pt</a:t>
            </a:r>
          </a:p>
          <a:p>
            <a:pPr lvl="2"/>
            <a:r>
              <a:rPr lang="en-US" dirty="0" smtClean="0"/>
              <a:t>Third level 18 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3836181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98784"/>
            <a:ext cx="4383499" cy="3936380"/>
          </a:xfrm>
        </p:spPr>
        <p:txBody>
          <a:bodyPr/>
          <a:lstStyle>
            <a:lvl1pPr>
              <a:defRPr sz="2200" baseline="0"/>
            </a:lvl1pPr>
          </a:lstStyle>
          <a:p>
            <a:r>
              <a:rPr lang="en-US" dirty="0" smtClean="0"/>
              <a:t>Right-hand half-screen image</a:t>
            </a:r>
            <a:br>
              <a:rPr lang="en-US" dirty="0" smtClean="0"/>
            </a:br>
            <a:r>
              <a:rPr lang="en-US" dirty="0" smtClean="0"/>
              <a:t/>
            </a:r>
            <a:br>
              <a:rPr lang="en-US" dirty="0" smtClean="0"/>
            </a:br>
            <a:r>
              <a:rPr lang="en-US" dirty="0" smtClean="0"/>
              <a:t>22 pt text on left</a:t>
            </a:r>
            <a:endParaRPr lang="en-US" dirty="0"/>
          </a:p>
        </p:txBody>
      </p:sp>
      <p:sp>
        <p:nvSpPr>
          <p:cNvPr id="4" name="Picture Placeholder 2"/>
          <p:cNvSpPr>
            <a:spLocks noGrp="1"/>
          </p:cNvSpPr>
          <p:nvPr>
            <p:ph type="pic" idx="11"/>
          </p:nvPr>
        </p:nvSpPr>
        <p:spPr bwMode="ltGray">
          <a:xfrm>
            <a:off x="6191250" y="1"/>
            <a:ext cx="6000750"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Drag picture to placeholder or click icon to add</a:t>
            </a:r>
            <a:endParaRPr dirty="0"/>
          </a:p>
        </p:txBody>
      </p:sp>
      <p:sp>
        <p:nvSpPr>
          <p:cNvPr id="6"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25444674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9250" y="1951465"/>
            <a:ext cx="4383499" cy="3936380"/>
          </a:xfrm>
        </p:spPr>
        <p:txBody>
          <a:bodyPr/>
          <a:lstStyle>
            <a:lvl1pPr>
              <a:defRPr sz="2200"/>
            </a:lvl1pPr>
          </a:lstStyle>
          <a:p>
            <a:r>
              <a:rPr lang="en-US" dirty="0" smtClean="0"/>
              <a:t>Left-hand half-screen image</a:t>
            </a:r>
            <a:br>
              <a:rPr lang="en-US" dirty="0" smtClean="0"/>
            </a:br>
            <a:r>
              <a:rPr lang="en-US" dirty="0" smtClean="0"/>
              <a:t/>
            </a:r>
            <a:br>
              <a:rPr lang="en-US" dirty="0" smtClean="0"/>
            </a:br>
            <a:r>
              <a:rPr lang="en-US" dirty="0" smtClean="0"/>
              <a:t>22 pt text on right</a:t>
            </a:r>
            <a:endParaRPr lang="en-US" dirty="0"/>
          </a:p>
        </p:txBody>
      </p:sp>
      <p:sp>
        <p:nvSpPr>
          <p:cNvPr id="4" name="Picture Placeholder 2"/>
          <p:cNvSpPr>
            <a:spLocks noGrp="1"/>
          </p:cNvSpPr>
          <p:nvPr>
            <p:ph type="pic" idx="11"/>
          </p:nvPr>
        </p:nvSpPr>
        <p:spPr bwMode="ltGray">
          <a:xfrm>
            <a:off x="1" y="1"/>
            <a:ext cx="6000752" cy="6857999"/>
          </a:xfrm>
          <a:prstGeom prst="rect">
            <a:avLst/>
          </a:prstGeom>
          <a:solidFill>
            <a:schemeClr val="bg1">
              <a:lumMod val="95000"/>
            </a:schemeClr>
          </a:solidFill>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dirty="0"/>
          </a:p>
        </p:txBody>
      </p:sp>
      <p:sp>
        <p:nvSpPr>
          <p:cNvPr id="5"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16878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bg1">
              <a:lumMod val="95000"/>
            </a:schemeClr>
          </a:solidFill>
        </p:spPr>
        <p:txBody>
          <a:bodyPr/>
          <a:lstStyle>
            <a:lvl1pPr marL="0" indent="0" algn="ctr">
              <a:buNone/>
              <a:defRPr baseline="0"/>
            </a:lvl1pPr>
          </a:lstStyle>
          <a:p>
            <a:r>
              <a:rPr lang="en-US" dirty="0" smtClean="0"/>
              <a:t>Drag picture to placeholder or click icon to add</a:t>
            </a:r>
            <a:endParaRPr lang="en-US" dirty="0"/>
          </a:p>
        </p:txBody>
      </p:sp>
      <p:sp>
        <p:nvSpPr>
          <p:cNvPr id="26" name="Content Placeholder"/>
          <p:cNvSpPr>
            <a:spLocks noGrp="1"/>
          </p:cNvSpPr>
          <p:nvPr>
            <p:ph idx="12" hasCustomPrompt="1"/>
          </p:nvPr>
        </p:nvSpPr>
        <p:spPr>
          <a:xfrm>
            <a:off x="918317" y="1770983"/>
            <a:ext cx="8376290" cy="3134504"/>
          </a:xfrm>
          <a:effectLst>
            <a:outerShdw blurRad="50800" dist="38100" dir="2700000" algn="tl" rotWithShape="0">
              <a:prstClr val="black">
                <a:alpha val="40000"/>
              </a:prstClr>
            </a:outerShdw>
          </a:effectLst>
        </p:spPr>
        <p:txBody>
          <a:bodyPr/>
          <a:lstStyle>
            <a:lvl1pPr marL="0" indent="0">
              <a:buSzPct val="80000"/>
              <a:buFont typeface="Wingdings" panose="05000000000000000000" pitchFamily="2" charset="2"/>
              <a:buNone/>
              <a:defRPr sz="2800" b="1">
                <a:solidFill>
                  <a:srgbClr val="FFFFFF"/>
                </a:solidFill>
              </a:defRPr>
            </a:lvl1pPr>
            <a:lvl2pPr>
              <a:defRPr sz="2400">
                <a:solidFill>
                  <a:srgbClr val="FFFFFF"/>
                </a:solidFill>
              </a:defRPr>
            </a:lvl2pPr>
            <a:lvl3pPr>
              <a:defRPr/>
            </a:lvl3pPr>
            <a:lvl4pPr>
              <a:defRPr/>
            </a:lvl4pPr>
            <a:lvl5pPr>
              <a:defRPr/>
            </a:lvl5pPr>
          </a:lstStyle>
          <a:p>
            <a:pPr lvl="0"/>
            <a:r>
              <a:rPr lang="en-US" dirty="0" smtClean="0"/>
              <a:t>Here’s a quick summary of what you learned:</a:t>
            </a:r>
          </a:p>
          <a:p>
            <a:pPr lvl="1"/>
            <a:r>
              <a:rPr lang="en-US" dirty="0" smtClean="0"/>
              <a:t>Summary point</a:t>
            </a:r>
          </a:p>
          <a:p>
            <a:pPr lvl="1"/>
            <a:r>
              <a:rPr lang="en-US" dirty="0" smtClean="0"/>
              <a:t>Summary point</a:t>
            </a:r>
          </a:p>
          <a:p>
            <a:pPr lvl="1"/>
            <a:r>
              <a:rPr lang="en-US" dirty="0" smtClean="0"/>
              <a:t>Summary point</a:t>
            </a:r>
          </a:p>
        </p:txBody>
      </p:sp>
      <p:sp>
        <p:nvSpPr>
          <p:cNvPr id="7" name="Title Text"/>
          <p:cNvSpPr txBox="1">
            <a:spLocks noGrp="1"/>
          </p:cNvSpPr>
          <p:nvPr>
            <p:ph type="title" hasCustomPrompt="1"/>
          </p:nvPr>
        </p:nvSpPr>
        <p:spPr>
          <a:xfrm>
            <a:off x="946785" y="429272"/>
            <a:ext cx="10311766" cy="1076223"/>
          </a:xfrm>
          <a:prstGeom prst="rect">
            <a:avLst/>
          </a:prstGeom>
          <a:effectLst>
            <a:outerShdw blurRad="50800" dist="38100" dir="2700000" algn="tl" rotWithShape="0">
              <a:prstClr val="black">
                <a:alpha val="40000"/>
              </a:prstClr>
            </a:outerShdw>
          </a:effectLst>
        </p:spPr>
        <p:txBody>
          <a:bodyPr/>
          <a:lstStyle>
            <a:lvl1pPr>
              <a:defRPr sz="3600" b="1" kern="1200" dirty="0">
                <a:solidFill>
                  <a:srgbClr val="FFFFFF"/>
                </a:solidFill>
                <a:latin typeface="+mn-lt"/>
                <a:ea typeface="+mn-ea"/>
                <a:cs typeface="+mn-cs"/>
              </a:defRPr>
            </a:lvl1pPr>
          </a:lstStyle>
          <a:p>
            <a:pPr marL="0" lvl="0" indent="0" algn="l" defTabSz="914377" rtl="0" eaLnBrk="1" latinLnBrk="0" hangingPunct="1">
              <a:lnSpc>
                <a:spcPct val="90000"/>
              </a:lnSpc>
              <a:spcBef>
                <a:spcPts val="0"/>
              </a:spcBef>
              <a:spcAft>
                <a:spcPts val="1200"/>
              </a:spcAft>
              <a:buClrTx/>
              <a:buSzPct val="80000"/>
              <a:buFont typeface="Wingdings" panose="05000000000000000000" pitchFamily="2" charset="2"/>
              <a:buNone/>
              <a:tabLst/>
            </a:pPr>
            <a:r>
              <a:rPr lang="en-US" dirty="0" smtClean="0"/>
              <a:t>Summary</a:t>
            </a:r>
            <a:endParaRPr dirty="0"/>
          </a:p>
        </p:txBody>
      </p:sp>
      <p:sp>
        <p:nvSpPr>
          <p:cNvPr id="6" name="Slide Number"/>
          <p:cNvSpPr txBox="1">
            <a:spLocks noGrp="1"/>
          </p:cNvSpPr>
          <p:nvPr>
            <p:ph type="sldNum" sz="quarter" idx="2"/>
          </p:nvPr>
        </p:nvSpPr>
        <p:spPr>
          <a:xfrm>
            <a:off x="231632" y="6403998"/>
            <a:ext cx="259043" cy="261610"/>
          </a:xfrm>
          <a:prstGeom prst="rect">
            <a:avLst/>
          </a:prstGeom>
        </p:spPr>
        <p:txBody>
          <a:bodyPr/>
          <a:lstStyle>
            <a:lvl1pPr>
              <a:defRPr/>
            </a:lvl1pPr>
          </a:lstStyle>
          <a:p>
            <a:fld id="{2C84D205-261D-4C5B-9652-CCAC3F23D0BE}" type="slidenum">
              <a:rPr lang="en-US" smtClean="0"/>
              <a:pPr/>
              <a:t>‹#›</a:t>
            </a:fld>
            <a:endParaRPr lang="en-US"/>
          </a:p>
        </p:txBody>
      </p:sp>
    </p:spTree>
    <p:extLst>
      <p:ext uri="{BB962C8B-B14F-4D97-AF65-F5344CB8AC3E}">
        <p14:creationId xmlns:p14="http://schemas.microsoft.com/office/powerpoint/2010/main" val="29776412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a:xfrm>
            <a:off x="5598212" y="6426104"/>
            <a:ext cx="995579" cy="210312"/>
          </a:xfrm>
          <a:prstGeom prst="rect">
            <a:avLst/>
          </a:prstGeom>
        </p:spPr>
        <p:txBody>
          <a:bodyPr/>
          <a:lstStyle/>
          <a:p>
            <a:endParaRPr/>
          </a:p>
        </p:txBody>
      </p:sp>
      <p:sp>
        <p:nvSpPr>
          <p:cNvPr id="8" name="Footer Placeholder 7"/>
          <p:cNvSpPr>
            <a:spLocks noGrp="1"/>
          </p:cNvSpPr>
          <p:nvPr>
            <p:ph type="ftr" sz="quarter" idx="11"/>
          </p:nvPr>
        </p:nvSpPr>
        <p:spPr>
          <a:xfrm>
            <a:off x="6934201" y="6426104"/>
            <a:ext cx="4025199" cy="210312"/>
          </a:xfrm>
          <a:prstGeom prst="rect">
            <a:avLst/>
          </a:prstGeom>
        </p:spPr>
        <p:txBody>
          <a:bodyPr/>
          <a:lstStyle/>
          <a:p>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24862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4640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Tree>
    <p:extLst>
      <p:ext uri="{BB962C8B-B14F-4D97-AF65-F5344CB8AC3E}">
        <p14:creationId xmlns:p14="http://schemas.microsoft.com/office/powerpoint/2010/main" val="23348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Divider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Video Title Text</a:t>
            </a:r>
            <a:endParaRPr lang="en-US" dirty="0"/>
          </a:p>
        </p:txBody>
      </p:sp>
      <p:sp>
        <p:nvSpPr>
          <p:cNvPr id="17" name="Content Placeholder"/>
          <p:cNvSpPr>
            <a:spLocks noGrp="1"/>
          </p:cNvSpPr>
          <p:nvPr>
            <p:ph idx="1" hasCustomPrompt="1"/>
          </p:nvPr>
        </p:nvSpPr>
        <p:spPr>
          <a:xfrm>
            <a:off x="6233024" y="3149153"/>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11"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pic>
        <p:nvPicPr>
          <p:cNvPr id="6" name="Picture 2" descr="Film, Cinema, Movie, Vide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346" y="1918194"/>
            <a:ext cx="498157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9" cy="210312"/>
          </a:xfrm>
          <a:prstGeom prst="rect">
            <a:avLst/>
          </a:prstGeom>
        </p:spPr>
        <p:txBody>
          <a:bodyPr/>
          <a:lstStyle/>
          <a:p>
            <a:endParaRPr/>
          </a:p>
        </p:txBody>
      </p:sp>
      <p:sp>
        <p:nvSpPr>
          <p:cNvPr id="5" name="Footer Placeholder 4"/>
          <p:cNvSpPr>
            <a:spLocks noGrp="1"/>
          </p:cNvSpPr>
          <p:nvPr>
            <p:ph type="ftr" sz="quarter" idx="11"/>
          </p:nvPr>
        </p:nvSpPr>
        <p:spPr>
          <a:xfrm>
            <a:off x="6934201" y="6426104"/>
            <a:ext cx="4025199" cy="210312"/>
          </a:xfrm>
          <a:prstGeom prst="rect">
            <a:avLst/>
          </a:prstGeom>
        </p:spPr>
        <p:txBody>
          <a:bodyPr/>
          <a:lstStyle/>
          <a:p>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5103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88616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862385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49859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38151"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672214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00"/>
            </a:p>
          </p:txBody>
        </p:sp>
      </p:grpSp>
      <p:sp>
        <p:nvSpPr>
          <p:cNvPr id="3" name="Date Placeholder 2"/>
          <p:cNvSpPr>
            <a:spLocks noGrp="1"/>
          </p:cNvSpPr>
          <p:nvPr>
            <p:ph type="dt" sz="half" idx="10"/>
          </p:nvPr>
        </p:nvSpPr>
        <p:spPr>
          <a:xfrm>
            <a:off x="5598212" y="6426104"/>
            <a:ext cx="995579" cy="210312"/>
          </a:xfrm>
          <a:prstGeom prst="rect">
            <a:avLst/>
          </a:prstGeom>
        </p:spPr>
        <p:txBody>
          <a:bodyPr/>
          <a:lstStyle/>
          <a:p>
            <a:endParaRPr/>
          </a:p>
        </p:txBody>
      </p:sp>
      <p:sp>
        <p:nvSpPr>
          <p:cNvPr id="4" name="Footer Placeholder 3"/>
          <p:cNvSpPr>
            <a:spLocks noGrp="1"/>
          </p:cNvSpPr>
          <p:nvPr>
            <p:ph type="ftr" sz="quarter" idx="11"/>
          </p:nvPr>
        </p:nvSpPr>
        <p:spPr>
          <a:xfrm>
            <a:off x="6934201" y="6426104"/>
            <a:ext cx="4025199" cy="210312"/>
          </a:xfrm>
          <a:prstGeom prst="rect">
            <a:avLst/>
          </a:prstGeom>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00"/>
          </a:p>
        </p:txBody>
      </p:sp>
    </p:spTree>
    <p:extLst>
      <p:ext uri="{BB962C8B-B14F-4D97-AF65-F5344CB8AC3E}">
        <p14:creationId xmlns:p14="http://schemas.microsoft.com/office/powerpoint/2010/main" val="225370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Blue title slide ">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438912" y="2715760"/>
            <a:ext cx="9144000" cy="1608645"/>
          </a:xfrm>
        </p:spPr>
        <p:txBody>
          <a:bodyPr anchor="b"/>
          <a:lstStyle>
            <a:lvl1pPr>
              <a:lnSpc>
                <a:spcPct val="90000"/>
              </a:lnSpc>
              <a:defRPr sz="6133" spc="-133">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438912" y="4422171"/>
            <a:ext cx="9144000" cy="1219200"/>
          </a:xfrm>
        </p:spPr>
        <p:txBody>
          <a:bodyPr/>
          <a:lstStyle>
            <a:lvl1pPr marL="0" indent="0" algn="l">
              <a:buNone/>
              <a:defRPr b="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920" y="487680"/>
            <a:ext cx="2511552" cy="2511552"/>
          </a:xfrm>
          <a:prstGeom prst="rect">
            <a:avLst/>
          </a:prstGeom>
        </p:spPr>
      </p:pic>
      <p:sp>
        <p:nvSpPr>
          <p:cNvPr id="6" name="TextBox 5"/>
          <p:cNvSpPr txBox="1"/>
          <p:nvPr/>
        </p:nvSpPr>
        <p:spPr>
          <a:xfrm>
            <a:off x="438914" y="6345071"/>
            <a:ext cx="10683393" cy="304800"/>
          </a:xfrm>
          <a:prstGeom prst="rect">
            <a:avLst/>
          </a:prstGeom>
          <a:noFill/>
        </p:spPr>
        <p:txBody>
          <a:bodyPr wrap="square" lIns="0" rtlCol="0">
            <a:noAutofit/>
          </a:bodyPr>
          <a:lstStyle/>
          <a:p>
            <a:pPr defTabSz="609570">
              <a:defRPr/>
            </a:pPr>
            <a:r>
              <a:rPr lang="en-US" sz="933"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216773131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ColorGrandient_Slide">
    <p:bg>
      <p:bgPr>
        <a:gradFill>
          <a:gsLst>
            <a:gs pos="0">
              <a:schemeClr val="accent4">
                <a:lumMod val="20000"/>
                <a:lumOff val="80000"/>
              </a:schemeClr>
            </a:gs>
            <a:gs pos="51000">
              <a:schemeClr val="accent3">
                <a:lumMod val="40000"/>
                <a:lumOff val="60000"/>
              </a:schemeClr>
            </a:gs>
            <a:gs pos="100000">
              <a:schemeClr val="accent1">
                <a:lumMod val="20000"/>
                <a:lumOff val="80000"/>
              </a:schemeClr>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blip>
          <a:stretch>
            <a:fillRect/>
          </a:stretch>
        </p:blipFill>
        <p:spPr>
          <a:xfrm>
            <a:off x="-80465" y="0"/>
            <a:ext cx="11916181" cy="6858001"/>
          </a:xfrm>
          <a:prstGeom prst="rect">
            <a:avLst/>
          </a:prstGeom>
        </p:spPr>
      </p:pic>
      <p:sp>
        <p:nvSpPr>
          <p:cNvPr id="22" name="Rectangle 21"/>
          <p:cNvSpPr/>
          <p:nvPr userDrawn="1"/>
        </p:nvSpPr>
        <p:spPr>
          <a:xfrm>
            <a:off x="0" y="-1"/>
            <a:ext cx="12192000" cy="6857999"/>
          </a:xfrm>
          <a:prstGeom prst="rect">
            <a:avLst/>
          </a:prstGeom>
          <a:gradFill flip="none" rotWithShape="1">
            <a:gsLst>
              <a:gs pos="0">
                <a:srgbClr val="0AD1E4">
                  <a:alpha val="87000"/>
                </a:srgbClr>
              </a:gs>
              <a:gs pos="43000">
                <a:schemeClr val="tx2">
                  <a:alpha val="39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2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
        <p:nvSpPr>
          <p:cNvPr id="6" name="Content Placeholder"/>
          <p:cNvSpPr>
            <a:spLocks noGrp="1"/>
          </p:cNvSpPr>
          <p:nvPr>
            <p:ph idx="1" hasCustomPrompt="1"/>
          </p:nvPr>
        </p:nvSpPr>
        <p:spPr>
          <a:xfrm>
            <a:off x="946786" y="1905800"/>
            <a:ext cx="10311765" cy="4452138"/>
          </a:xfrm>
        </p:spPr>
        <p:txBody>
          <a:bodyPr/>
          <a:lstStyle>
            <a:lvl1pPr marL="0" indent="0">
              <a:buSzPct val="80000"/>
              <a:buFont typeface="Wingdings" panose="05000000000000000000" pitchFamily="2" charset="2"/>
              <a:buNone/>
              <a:defRPr sz="2800" b="1">
                <a:solidFill>
                  <a:schemeClr val="bg1"/>
                </a:solidFill>
              </a:defRPr>
            </a:lvl1pPr>
            <a:lvl2pPr marL="688975" indent="-342900">
              <a:buFont typeface="Wingdings" panose="05000000000000000000" pitchFamily="2" charset="2"/>
              <a:buChar char="§"/>
              <a:defRPr sz="2800" b="1">
                <a:solidFill>
                  <a:schemeClr val="bg1"/>
                </a:solidFill>
              </a:defRPr>
            </a:lvl2pPr>
            <a:lvl3pPr>
              <a:defRPr/>
            </a:lvl3pPr>
            <a:lvl4pPr>
              <a:defRPr/>
            </a:lvl4pPr>
            <a:lvl5pPr>
              <a:defRPr/>
            </a:lvl5pPr>
          </a:lstStyle>
          <a:p>
            <a:pPr lvl="0"/>
            <a:r>
              <a:rPr lang="en-US" dirty="0" smtClean="0"/>
              <a:t>First level 28 pt</a:t>
            </a:r>
          </a:p>
          <a:p>
            <a:pPr lvl="1"/>
            <a:r>
              <a:rPr lang="en-US" dirty="0" smtClean="0"/>
              <a:t>Second level 28 pt</a:t>
            </a:r>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lvl1pPr>
              <a:defRPr sz="440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Blank Color">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7" name="white bar" descr="Rectangle 59"/>
          <p:cNvSpPr/>
          <p:nvPr/>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62889064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Color Texture">
    <p:bg>
      <p:bgPr>
        <a:gradFill>
          <a:gsLst>
            <a:gs pos="0">
              <a:srgbClr val="2694FF"/>
            </a:gs>
            <a:gs pos="43000">
              <a:srgbClr val="0A88FF"/>
            </a:gs>
            <a:gs pos="100000">
              <a:srgbClr val="0155EF"/>
            </a:gs>
          </a:gsLst>
          <a:lin ang="2700000" scaled="0"/>
        </a:gradFill>
        <a:effectLst/>
      </p:bgPr>
    </p:bg>
    <p:spTree>
      <p:nvGrpSpPr>
        <p:cNvPr id="1" name=""/>
        <p:cNvGrpSpPr/>
        <p:nvPr/>
      </p:nvGrpSpPr>
      <p:grpSpPr>
        <a:xfrm>
          <a:off x="0" y="0"/>
          <a:ext cx="0" cy="0"/>
          <a:chOff x="0" y="0"/>
          <a:chExt cx="0" cy="0"/>
        </a:xfrm>
      </p:grpSpPr>
      <p:pic>
        <p:nvPicPr>
          <p:cNvPr id="9" name="PPT Backdrop-01.png"/>
          <p:cNvPicPr>
            <a:picLocks noChangeAspect="1"/>
          </p:cNvPicPr>
          <p:nvPr/>
        </p:nvPicPr>
        <p:blipFill>
          <a:blip r:embed="rId2">
            <a:alphaModFix amt="7000"/>
            <a:extLst/>
          </a:blip>
          <a:stretch>
            <a:fillRect/>
          </a:stretch>
        </p:blipFill>
        <p:spPr>
          <a:xfrm>
            <a:off x="-102410" y="0"/>
            <a:ext cx="12192000" cy="6858000"/>
          </a:xfrm>
          <a:prstGeom prst="rect">
            <a:avLst/>
          </a:prstGeom>
          <a:ln w="12700">
            <a:miter lim="400000"/>
          </a:ln>
        </p:spPr>
      </p:pic>
      <p:grpSp>
        <p:nvGrpSpPr>
          <p:cNvPr id="15" name="Group 14"/>
          <p:cNvGrpSpPr/>
          <p:nvPr/>
        </p:nvGrpSpPr>
        <p:grpSpPr>
          <a:xfrm>
            <a:off x="955643" y="4240362"/>
            <a:ext cx="869950" cy="869950"/>
            <a:chOff x="3513138" y="642938"/>
            <a:chExt cx="869950" cy="869950"/>
          </a:xfrm>
          <a:solidFill>
            <a:schemeClr val="bg1">
              <a:alpha val="7000"/>
            </a:schemeClr>
          </a:solidFill>
        </p:grpSpPr>
        <p:sp>
          <p:nvSpPr>
            <p:cNvPr id="16" name="Freeform 15"/>
            <p:cNvSpPr>
              <a:spLocks/>
            </p:cNvSpPr>
            <p:nvPr/>
          </p:nvSpPr>
          <p:spPr bwMode="auto">
            <a:xfrm>
              <a:off x="3513138" y="811213"/>
              <a:ext cx="698500" cy="701675"/>
            </a:xfrm>
            <a:custGeom>
              <a:avLst/>
              <a:gdLst>
                <a:gd name="T0" fmla="*/ 0 w 440"/>
                <a:gd name="T1" fmla="*/ 442 h 442"/>
                <a:gd name="T2" fmla="*/ 0 w 440"/>
                <a:gd name="T3" fmla="*/ 0 h 442"/>
                <a:gd name="T4" fmla="*/ 106 w 440"/>
                <a:gd name="T5" fmla="*/ 0 h 442"/>
                <a:gd name="T6" fmla="*/ 106 w 440"/>
                <a:gd name="T7" fmla="*/ 334 h 442"/>
                <a:gd name="T8" fmla="*/ 440 w 440"/>
                <a:gd name="T9" fmla="*/ 334 h 442"/>
                <a:gd name="T10" fmla="*/ 440 w 440"/>
                <a:gd name="T11" fmla="*/ 442 h 442"/>
                <a:gd name="T12" fmla="*/ 0 w 440"/>
                <a:gd name="T13" fmla="*/ 442 h 442"/>
                <a:gd name="T14" fmla="*/ 0 w 440"/>
                <a:gd name="T15" fmla="*/ 442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0" h="442">
                  <a:moveTo>
                    <a:pt x="0" y="442"/>
                  </a:moveTo>
                  <a:lnTo>
                    <a:pt x="0" y="0"/>
                  </a:lnTo>
                  <a:lnTo>
                    <a:pt x="106" y="0"/>
                  </a:lnTo>
                  <a:lnTo>
                    <a:pt x="106" y="334"/>
                  </a:lnTo>
                  <a:lnTo>
                    <a:pt x="440" y="334"/>
                  </a:lnTo>
                  <a:lnTo>
                    <a:pt x="440" y="442"/>
                  </a:lnTo>
                  <a:lnTo>
                    <a:pt x="0" y="442"/>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6"/>
            <p:cNvSpPr>
              <a:spLocks/>
            </p:cNvSpPr>
            <p:nvPr/>
          </p:nvSpPr>
          <p:spPr bwMode="auto">
            <a:xfrm>
              <a:off x="3681413" y="642938"/>
              <a:ext cx="701675" cy="698500"/>
            </a:xfrm>
            <a:custGeom>
              <a:avLst/>
              <a:gdLst>
                <a:gd name="T0" fmla="*/ 0 w 442"/>
                <a:gd name="T1" fmla="*/ 106 h 440"/>
                <a:gd name="T2" fmla="*/ 0 w 442"/>
                <a:gd name="T3" fmla="*/ 0 h 440"/>
                <a:gd name="T4" fmla="*/ 442 w 442"/>
                <a:gd name="T5" fmla="*/ 0 h 440"/>
                <a:gd name="T6" fmla="*/ 442 w 442"/>
                <a:gd name="T7" fmla="*/ 440 h 440"/>
                <a:gd name="T8" fmla="*/ 334 w 442"/>
                <a:gd name="T9" fmla="*/ 440 h 440"/>
                <a:gd name="T10" fmla="*/ 334 w 442"/>
                <a:gd name="T11" fmla="*/ 106 h 440"/>
                <a:gd name="T12" fmla="*/ 0 w 442"/>
                <a:gd name="T13" fmla="*/ 106 h 440"/>
                <a:gd name="T14" fmla="*/ 0 w 442"/>
                <a:gd name="T15" fmla="*/ 106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40">
                  <a:moveTo>
                    <a:pt x="0" y="106"/>
                  </a:moveTo>
                  <a:lnTo>
                    <a:pt x="0" y="0"/>
                  </a:lnTo>
                  <a:lnTo>
                    <a:pt x="442" y="0"/>
                  </a:lnTo>
                  <a:lnTo>
                    <a:pt x="442" y="440"/>
                  </a:lnTo>
                  <a:lnTo>
                    <a:pt x="334" y="440"/>
                  </a:lnTo>
                  <a:lnTo>
                    <a:pt x="334" y="106"/>
                  </a:lnTo>
                  <a:lnTo>
                    <a:pt x="0"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7"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997481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Blank Color">
    <p:bg>
      <p:bgPr>
        <a:gradFill>
          <a:gsLst>
            <a:gs pos="0">
              <a:srgbClr val="2694FF"/>
            </a:gs>
            <a:gs pos="42000">
              <a:srgbClr val="0A88FF"/>
            </a:gs>
            <a:gs pos="100000">
              <a:srgbClr val="0155EF"/>
            </a:gs>
          </a:gsLst>
          <a:lin ang="2700000" scaled="0"/>
        </a:gradFill>
        <a:effectLst/>
      </p:bgPr>
    </p:bg>
    <p:spTree>
      <p:nvGrpSpPr>
        <p:cNvPr id="1" name=""/>
        <p:cNvGrpSpPr/>
        <p:nvPr/>
      </p:nvGrpSpPr>
      <p:grpSpPr>
        <a:xfrm>
          <a:off x="0" y="0"/>
          <a:ext cx="0" cy="0"/>
          <a:chOff x="0" y="0"/>
          <a:chExt cx="0" cy="0"/>
        </a:xfrm>
      </p:grpSpPr>
      <p:sp>
        <p:nvSpPr>
          <p:cNvPr id="2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7529330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dioDivider_Slide">
    <p:bg>
      <p:bgPr>
        <a:gradFill>
          <a:gsLst>
            <a:gs pos="0">
              <a:srgbClr val="425569"/>
            </a:gs>
            <a:gs pos="100000">
              <a:srgbClr val="3470E9"/>
            </a:gs>
          </a:gsLst>
          <a:lin ang="2700000" scaled="0"/>
        </a:gradFill>
        <a:effectLst/>
      </p:bgPr>
    </p:bg>
    <p:spTree>
      <p:nvGrpSpPr>
        <p:cNvPr id="1" name=""/>
        <p:cNvGrpSpPr/>
        <p:nvPr/>
      </p:nvGrpSpPr>
      <p:grpSpPr>
        <a:xfrm>
          <a:off x="0" y="0"/>
          <a:ext cx="0" cy="0"/>
          <a:chOff x="0" y="0"/>
          <a:chExt cx="0" cy="0"/>
        </a:xfrm>
      </p:grpSpPr>
      <p:sp>
        <p:nvSpPr>
          <p:cNvPr id="4"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 name="Slide Number"/>
          <p:cNvSpPr txBox="1">
            <a:spLocks noGrp="1"/>
          </p:cNvSpPr>
          <p:nvPr>
            <p:ph type="sldNum" sz="quarter" idx="2"/>
          </p:nvPr>
        </p:nvSpPr>
        <p:spPr>
          <a:xfrm>
            <a:off x="231632" y="6403998"/>
            <a:ext cx="259043" cy="261610"/>
          </a:xfrm>
          <a:prstGeom prst="rect">
            <a:avLst/>
          </a:prstGeom>
        </p:spPr>
        <p:txBody>
          <a:bodyPr/>
          <a:lstStyle>
            <a:lvl1pPr>
              <a:defRPr>
                <a:solidFill>
                  <a:schemeClr val="bg1"/>
                </a:solidFill>
              </a:defRPr>
            </a:lvl1pPr>
          </a:lstStyle>
          <a:p>
            <a:fld id="{2C84D205-261D-4C5B-9652-CCAC3F23D0BE}" type="slidenum">
              <a:rPr lang="en-US" smtClean="0"/>
              <a:pPr/>
              <a:t>‹#›</a:t>
            </a:fld>
            <a:endParaRPr lang="en-US" dirty="0"/>
          </a:p>
        </p:txBody>
      </p:sp>
      <p:sp>
        <p:nvSpPr>
          <p:cNvPr id="5" name="Title 1"/>
          <p:cNvSpPr>
            <a:spLocks noGrp="1"/>
          </p:cNvSpPr>
          <p:nvPr>
            <p:ph type="title" hasCustomPrompt="1"/>
          </p:nvPr>
        </p:nvSpPr>
        <p:spPr>
          <a:xfrm>
            <a:off x="833912" y="114377"/>
            <a:ext cx="8713814" cy="1313174"/>
          </a:xfrm>
        </p:spPr>
        <p:txBody>
          <a:bodyPr lIns="91440" tIns="45720" rIns="91440" bIns="45720" anchor="ctr">
            <a:normAutofit/>
          </a:bodyPr>
          <a:lstStyle>
            <a:lvl1pPr>
              <a:defRPr sz="4000">
                <a:solidFill>
                  <a:srgbClr val="FFFFFF"/>
                </a:solidFill>
              </a:defRPr>
            </a:lvl1pPr>
          </a:lstStyle>
          <a:p>
            <a:r>
              <a:rPr lang="en-US" dirty="0" smtClean="0"/>
              <a:t>Audio Title Text</a:t>
            </a:r>
            <a:endParaRPr lang="en-US" dirty="0"/>
          </a:p>
        </p:txBody>
      </p:sp>
      <p:sp>
        <p:nvSpPr>
          <p:cNvPr id="6" name="Content Placeholder"/>
          <p:cNvSpPr>
            <a:spLocks noGrp="1"/>
          </p:cNvSpPr>
          <p:nvPr>
            <p:ph idx="1" hasCustomPrompt="1"/>
          </p:nvPr>
        </p:nvSpPr>
        <p:spPr>
          <a:xfrm>
            <a:off x="5792757" y="2868685"/>
            <a:ext cx="5837056"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grpSp>
        <p:nvGrpSpPr>
          <p:cNvPr id="9" name="Group 8"/>
          <p:cNvGrpSpPr/>
          <p:nvPr userDrawn="1"/>
        </p:nvGrpSpPr>
        <p:grpSpPr>
          <a:xfrm>
            <a:off x="960017" y="2874158"/>
            <a:ext cx="2823883" cy="1515520"/>
            <a:chOff x="1062318" y="1640541"/>
            <a:chExt cx="2823883" cy="1515520"/>
          </a:xfrm>
        </p:grpSpPr>
        <p:sp>
          <p:nvSpPr>
            <p:cNvPr id="10" name="Rounded Rectangle 9"/>
            <p:cNvSpPr/>
            <p:nvPr/>
          </p:nvSpPr>
          <p:spPr>
            <a:xfrm>
              <a:off x="1062318" y="1640541"/>
              <a:ext cx="2823883" cy="15155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6"/>
            <p:cNvSpPr>
              <a:spLocks noChangeArrowheads="1"/>
            </p:cNvSpPr>
            <p:nvPr/>
          </p:nvSpPr>
          <p:spPr bwMode="auto">
            <a:xfrm>
              <a:off x="2561197" y="1910510"/>
              <a:ext cx="827461" cy="1000525"/>
            </a:xfrm>
            <a:custGeom>
              <a:avLst/>
              <a:gdLst>
                <a:gd name="T0" fmla="*/ 4635 w 576"/>
                <a:gd name="T1" fmla="*/ 290196 h 695"/>
                <a:gd name="T2" fmla="*/ 4635 w 576"/>
                <a:gd name="T3" fmla="*/ 290196 h 695"/>
                <a:gd name="T4" fmla="*/ 9691 w 576"/>
                <a:gd name="T5" fmla="*/ 285142 h 695"/>
                <a:gd name="T6" fmla="*/ 58147 w 576"/>
                <a:gd name="T7" fmla="*/ 235863 h 695"/>
                <a:gd name="T8" fmla="*/ 93119 w 576"/>
                <a:gd name="T9" fmla="*/ 235863 h 695"/>
                <a:gd name="T10" fmla="*/ 97754 w 576"/>
                <a:gd name="T11" fmla="*/ 230809 h 695"/>
                <a:gd name="T12" fmla="*/ 97754 w 576"/>
                <a:gd name="T13" fmla="*/ 206380 h 695"/>
                <a:gd name="T14" fmla="*/ 118401 w 576"/>
                <a:gd name="T15" fmla="*/ 212277 h 695"/>
                <a:gd name="T16" fmla="*/ 147053 w 576"/>
                <a:gd name="T17" fmla="*/ 203011 h 695"/>
                <a:gd name="T18" fmla="*/ 147053 w 576"/>
                <a:gd name="T19" fmla="*/ 230809 h 695"/>
                <a:gd name="T20" fmla="*/ 151688 w 576"/>
                <a:gd name="T21" fmla="*/ 235863 h 695"/>
                <a:gd name="T22" fmla="*/ 181182 w 576"/>
                <a:gd name="T23" fmla="*/ 235863 h 695"/>
                <a:gd name="T24" fmla="*/ 232588 w 576"/>
                <a:gd name="T25" fmla="*/ 286826 h 695"/>
                <a:gd name="T26" fmla="*/ 237222 w 576"/>
                <a:gd name="T27" fmla="*/ 292302 h 695"/>
                <a:gd name="T28" fmla="*/ 242279 w 576"/>
                <a:gd name="T29" fmla="*/ 286826 h 695"/>
                <a:gd name="T30" fmla="*/ 227110 w 576"/>
                <a:gd name="T31" fmla="*/ 245129 h 695"/>
                <a:gd name="T32" fmla="*/ 227110 w 576"/>
                <a:gd name="T33" fmla="*/ 241339 h 695"/>
                <a:gd name="T34" fmla="*/ 218683 w 576"/>
                <a:gd name="T35" fmla="*/ 157523 h 695"/>
                <a:gd name="T36" fmla="*/ 192138 w 576"/>
                <a:gd name="T37" fmla="*/ 26113 h 695"/>
                <a:gd name="T38" fmla="*/ 117558 w 576"/>
                <a:gd name="T39" fmla="*/ 0 h 695"/>
                <a:gd name="T40" fmla="*/ 57726 w 576"/>
                <a:gd name="T41" fmla="*/ 23586 h 695"/>
                <a:gd name="T42" fmla="*/ 32866 w 576"/>
                <a:gd name="T43" fmla="*/ 177740 h 695"/>
                <a:gd name="T44" fmla="*/ 31180 w 576"/>
                <a:gd name="T45" fmla="*/ 230809 h 695"/>
                <a:gd name="T46" fmla="*/ 31180 w 576"/>
                <a:gd name="T47" fmla="*/ 231230 h 695"/>
                <a:gd name="T48" fmla="*/ 0 w 576"/>
                <a:gd name="T49" fmla="*/ 285142 h 695"/>
                <a:gd name="T50" fmla="*/ 4635 w 576"/>
                <a:gd name="T51" fmla="*/ 290196 h 695"/>
                <a:gd name="T52" fmla="*/ 96911 w 576"/>
                <a:gd name="T53" fmla="*/ 194587 h 695"/>
                <a:gd name="T54" fmla="*/ 96911 w 576"/>
                <a:gd name="T55" fmla="*/ 194587 h 695"/>
                <a:gd name="T56" fmla="*/ 93541 w 576"/>
                <a:gd name="T57" fmla="*/ 191218 h 695"/>
                <a:gd name="T58" fmla="*/ 63203 w 576"/>
                <a:gd name="T59" fmla="*/ 133515 h 695"/>
                <a:gd name="T60" fmla="*/ 63203 w 576"/>
                <a:gd name="T61" fmla="*/ 133515 h 695"/>
                <a:gd name="T62" fmla="*/ 120507 w 576"/>
                <a:gd name="T63" fmla="*/ 63178 h 695"/>
                <a:gd name="T64" fmla="*/ 149159 w 576"/>
                <a:gd name="T65" fmla="*/ 55596 h 695"/>
                <a:gd name="T66" fmla="*/ 149159 w 576"/>
                <a:gd name="T67" fmla="*/ 56017 h 695"/>
                <a:gd name="T68" fmla="*/ 175705 w 576"/>
                <a:gd name="T69" fmla="*/ 133515 h 695"/>
                <a:gd name="T70" fmla="*/ 118401 w 576"/>
                <a:gd name="T71" fmla="*/ 202168 h 695"/>
                <a:gd name="T72" fmla="*/ 96911 w 576"/>
                <a:gd name="T73" fmla="*/ 194587 h 695"/>
                <a:gd name="T74" fmla="*/ 42557 w 576"/>
                <a:gd name="T75" fmla="*/ 176897 h 695"/>
                <a:gd name="T76" fmla="*/ 42557 w 576"/>
                <a:gd name="T77" fmla="*/ 176897 h 695"/>
                <a:gd name="T78" fmla="*/ 64889 w 576"/>
                <a:gd name="T79" fmla="*/ 29904 h 695"/>
                <a:gd name="T80" fmla="*/ 117558 w 576"/>
                <a:gd name="T81" fmla="*/ 10108 h 695"/>
                <a:gd name="T82" fmla="*/ 184553 w 576"/>
                <a:gd name="T83" fmla="*/ 32852 h 695"/>
                <a:gd name="T84" fmla="*/ 209413 w 576"/>
                <a:gd name="T85" fmla="*/ 157523 h 695"/>
                <a:gd name="T86" fmla="*/ 214048 w 576"/>
                <a:gd name="T87" fmla="*/ 233757 h 695"/>
                <a:gd name="T88" fmla="*/ 181182 w 576"/>
                <a:gd name="T89" fmla="*/ 225755 h 695"/>
                <a:gd name="T90" fmla="*/ 156744 w 576"/>
                <a:gd name="T91" fmla="*/ 225755 h 695"/>
                <a:gd name="T92" fmla="*/ 156744 w 576"/>
                <a:gd name="T93" fmla="*/ 196272 h 695"/>
                <a:gd name="T94" fmla="*/ 156744 w 576"/>
                <a:gd name="T95" fmla="*/ 196272 h 695"/>
                <a:gd name="T96" fmla="*/ 185817 w 576"/>
                <a:gd name="T97" fmla="*/ 133515 h 695"/>
                <a:gd name="T98" fmla="*/ 185817 w 576"/>
                <a:gd name="T99" fmla="*/ 133515 h 695"/>
                <a:gd name="T100" fmla="*/ 185817 w 576"/>
                <a:gd name="T101" fmla="*/ 133094 h 695"/>
                <a:gd name="T102" fmla="*/ 158008 w 576"/>
                <a:gd name="T103" fmla="*/ 50963 h 695"/>
                <a:gd name="T104" fmla="*/ 154637 w 576"/>
                <a:gd name="T105" fmla="*/ 45909 h 695"/>
                <a:gd name="T106" fmla="*/ 151266 w 576"/>
                <a:gd name="T107" fmla="*/ 43382 h 695"/>
                <a:gd name="T108" fmla="*/ 147053 w 576"/>
                <a:gd name="T109" fmla="*/ 45067 h 695"/>
                <a:gd name="T110" fmla="*/ 118822 w 576"/>
                <a:gd name="T111" fmla="*/ 53490 h 695"/>
                <a:gd name="T112" fmla="*/ 53512 w 576"/>
                <a:gd name="T113" fmla="*/ 135621 h 695"/>
                <a:gd name="T114" fmla="*/ 53512 w 576"/>
                <a:gd name="T115" fmla="*/ 136042 h 695"/>
                <a:gd name="T116" fmla="*/ 88063 w 576"/>
                <a:gd name="T117" fmla="*/ 199220 h 695"/>
                <a:gd name="T118" fmla="*/ 88063 w 576"/>
                <a:gd name="T119" fmla="*/ 225755 h 695"/>
                <a:gd name="T120" fmla="*/ 58147 w 576"/>
                <a:gd name="T121" fmla="*/ 225755 h 695"/>
                <a:gd name="T122" fmla="*/ 42978 w 576"/>
                <a:gd name="T123" fmla="*/ 227439 h 695"/>
                <a:gd name="T124" fmla="*/ 42557 w 576"/>
                <a:gd name="T125" fmla="*/ 176897 h 6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76" h="695">
                  <a:moveTo>
                    <a:pt x="11" y="689"/>
                  </a:moveTo>
                  <a:lnTo>
                    <a:pt x="11" y="689"/>
                  </a:lnTo>
                  <a:cubicBezTo>
                    <a:pt x="18" y="689"/>
                    <a:pt x="23" y="683"/>
                    <a:pt x="23" y="677"/>
                  </a:cubicBezTo>
                  <a:cubicBezTo>
                    <a:pt x="23" y="602"/>
                    <a:pt x="66" y="560"/>
                    <a:pt x="138" y="560"/>
                  </a:cubicBezTo>
                  <a:cubicBezTo>
                    <a:pt x="221" y="560"/>
                    <a:pt x="221" y="560"/>
                    <a:pt x="221" y="560"/>
                  </a:cubicBezTo>
                  <a:cubicBezTo>
                    <a:pt x="227" y="560"/>
                    <a:pt x="232" y="554"/>
                    <a:pt x="232" y="548"/>
                  </a:cubicBezTo>
                  <a:cubicBezTo>
                    <a:pt x="232" y="490"/>
                    <a:pt x="232" y="490"/>
                    <a:pt x="232" y="490"/>
                  </a:cubicBezTo>
                  <a:cubicBezTo>
                    <a:pt x="248" y="498"/>
                    <a:pt x="264" y="504"/>
                    <a:pt x="281" y="504"/>
                  </a:cubicBezTo>
                  <a:cubicBezTo>
                    <a:pt x="305" y="504"/>
                    <a:pt x="328" y="496"/>
                    <a:pt x="349" y="482"/>
                  </a:cubicBezTo>
                  <a:cubicBezTo>
                    <a:pt x="349" y="548"/>
                    <a:pt x="349" y="548"/>
                    <a:pt x="349" y="548"/>
                  </a:cubicBezTo>
                  <a:cubicBezTo>
                    <a:pt x="349" y="554"/>
                    <a:pt x="354" y="560"/>
                    <a:pt x="360" y="560"/>
                  </a:cubicBezTo>
                  <a:cubicBezTo>
                    <a:pt x="430" y="560"/>
                    <a:pt x="430" y="560"/>
                    <a:pt x="430" y="560"/>
                  </a:cubicBezTo>
                  <a:cubicBezTo>
                    <a:pt x="504" y="560"/>
                    <a:pt x="552" y="607"/>
                    <a:pt x="552" y="681"/>
                  </a:cubicBezTo>
                  <a:cubicBezTo>
                    <a:pt x="552" y="689"/>
                    <a:pt x="557" y="694"/>
                    <a:pt x="563" y="694"/>
                  </a:cubicBezTo>
                  <a:cubicBezTo>
                    <a:pt x="569" y="694"/>
                    <a:pt x="575" y="689"/>
                    <a:pt x="575" y="681"/>
                  </a:cubicBezTo>
                  <a:cubicBezTo>
                    <a:pt x="575" y="641"/>
                    <a:pt x="562" y="607"/>
                    <a:pt x="539" y="582"/>
                  </a:cubicBezTo>
                  <a:cubicBezTo>
                    <a:pt x="540" y="579"/>
                    <a:pt x="540" y="575"/>
                    <a:pt x="539" y="573"/>
                  </a:cubicBezTo>
                  <a:cubicBezTo>
                    <a:pt x="515" y="528"/>
                    <a:pt x="517" y="454"/>
                    <a:pt x="519" y="374"/>
                  </a:cubicBezTo>
                  <a:cubicBezTo>
                    <a:pt x="523" y="263"/>
                    <a:pt x="527" y="135"/>
                    <a:pt x="456" y="62"/>
                  </a:cubicBezTo>
                  <a:cubicBezTo>
                    <a:pt x="415" y="20"/>
                    <a:pt x="358" y="0"/>
                    <a:pt x="279" y="0"/>
                  </a:cubicBezTo>
                  <a:cubicBezTo>
                    <a:pt x="220" y="0"/>
                    <a:pt x="172" y="19"/>
                    <a:pt x="137" y="56"/>
                  </a:cubicBezTo>
                  <a:cubicBezTo>
                    <a:pt x="58" y="140"/>
                    <a:pt x="70" y="302"/>
                    <a:pt x="78" y="422"/>
                  </a:cubicBezTo>
                  <a:cubicBezTo>
                    <a:pt x="81" y="475"/>
                    <a:pt x="85" y="542"/>
                    <a:pt x="74" y="548"/>
                  </a:cubicBezTo>
                  <a:cubicBezTo>
                    <a:pt x="74" y="549"/>
                    <a:pt x="74" y="549"/>
                    <a:pt x="74" y="549"/>
                  </a:cubicBezTo>
                  <a:cubicBezTo>
                    <a:pt x="27" y="569"/>
                    <a:pt x="0" y="614"/>
                    <a:pt x="0" y="677"/>
                  </a:cubicBezTo>
                  <a:cubicBezTo>
                    <a:pt x="0" y="683"/>
                    <a:pt x="5" y="689"/>
                    <a:pt x="11" y="689"/>
                  </a:cubicBezTo>
                  <a:close/>
                  <a:moveTo>
                    <a:pt x="230" y="462"/>
                  </a:moveTo>
                  <a:lnTo>
                    <a:pt x="230" y="462"/>
                  </a:lnTo>
                  <a:cubicBezTo>
                    <a:pt x="228" y="457"/>
                    <a:pt x="226" y="455"/>
                    <a:pt x="222" y="454"/>
                  </a:cubicBezTo>
                  <a:cubicBezTo>
                    <a:pt x="182" y="421"/>
                    <a:pt x="150" y="362"/>
                    <a:pt x="150" y="317"/>
                  </a:cubicBezTo>
                  <a:cubicBezTo>
                    <a:pt x="145" y="172"/>
                    <a:pt x="217" y="161"/>
                    <a:pt x="286" y="150"/>
                  </a:cubicBezTo>
                  <a:cubicBezTo>
                    <a:pt x="311" y="147"/>
                    <a:pt x="336" y="143"/>
                    <a:pt x="354" y="132"/>
                  </a:cubicBezTo>
                  <a:cubicBezTo>
                    <a:pt x="354" y="133"/>
                    <a:pt x="354" y="133"/>
                    <a:pt x="354" y="133"/>
                  </a:cubicBezTo>
                  <a:cubicBezTo>
                    <a:pt x="373" y="165"/>
                    <a:pt x="411" y="233"/>
                    <a:pt x="417" y="317"/>
                  </a:cubicBezTo>
                  <a:cubicBezTo>
                    <a:pt x="417" y="391"/>
                    <a:pt x="354" y="480"/>
                    <a:pt x="281" y="480"/>
                  </a:cubicBezTo>
                  <a:cubicBezTo>
                    <a:pt x="263" y="480"/>
                    <a:pt x="247" y="473"/>
                    <a:pt x="230" y="462"/>
                  </a:cubicBezTo>
                  <a:close/>
                  <a:moveTo>
                    <a:pt x="101" y="420"/>
                  </a:moveTo>
                  <a:lnTo>
                    <a:pt x="101" y="420"/>
                  </a:lnTo>
                  <a:cubicBezTo>
                    <a:pt x="94" y="306"/>
                    <a:pt x="82" y="148"/>
                    <a:pt x="154" y="71"/>
                  </a:cubicBezTo>
                  <a:cubicBezTo>
                    <a:pt x="184" y="40"/>
                    <a:pt x="225" y="24"/>
                    <a:pt x="279" y="24"/>
                  </a:cubicBezTo>
                  <a:cubicBezTo>
                    <a:pt x="352" y="24"/>
                    <a:pt x="404" y="42"/>
                    <a:pt x="438" y="78"/>
                  </a:cubicBezTo>
                  <a:cubicBezTo>
                    <a:pt x="503" y="144"/>
                    <a:pt x="500" y="266"/>
                    <a:pt x="497" y="374"/>
                  </a:cubicBezTo>
                  <a:cubicBezTo>
                    <a:pt x="495" y="443"/>
                    <a:pt x="492" y="507"/>
                    <a:pt x="508" y="555"/>
                  </a:cubicBezTo>
                  <a:cubicBezTo>
                    <a:pt x="486" y="543"/>
                    <a:pt x="460" y="536"/>
                    <a:pt x="430" y="536"/>
                  </a:cubicBezTo>
                  <a:cubicBezTo>
                    <a:pt x="372" y="536"/>
                    <a:pt x="372" y="536"/>
                    <a:pt x="372" y="536"/>
                  </a:cubicBezTo>
                  <a:cubicBezTo>
                    <a:pt x="372" y="466"/>
                    <a:pt x="372" y="466"/>
                    <a:pt x="372" y="466"/>
                  </a:cubicBezTo>
                  <a:cubicBezTo>
                    <a:pt x="413" y="428"/>
                    <a:pt x="441" y="369"/>
                    <a:pt x="441" y="317"/>
                  </a:cubicBezTo>
                  <a:lnTo>
                    <a:pt x="441" y="316"/>
                  </a:lnTo>
                  <a:cubicBezTo>
                    <a:pt x="435" y="226"/>
                    <a:pt x="395" y="156"/>
                    <a:pt x="375" y="121"/>
                  </a:cubicBezTo>
                  <a:cubicBezTo>
                    <a:pt x="372" y="116"/>
                    <a:pt x="370" y="112"/>
                    <a:pt x="367" y="109"/>
                  </a:cubicBezTo>
                  <a:cubicBezTo>
                    <a:pt x="366" y="106"/>
                    <a:pt x="362" y="104"/>
                    <a:pt x="359" y="103"/>
                  </a:cubicBezTo>
                  <a:cubicBezTo>
                    <a:pt x="355" y="103"/>
                    <a:pt x="351" y="104"/>
                    <a:pt x="349" y="107"/>
                  </a:cubicBezTo>
                  <a:cubicBezTo>
                    <a:pt x="336" y="119"/>
                    <a:pt x="311" y="123"/>
                    <a:pt x="282" y="127"/>
                  </a:cubicBezTo>
                  <a:cubicBezTo>
                    <a:pt x="213" y="138"/>
                    <a:pt x="119" y="151"/>
                    <a:pt x="127" y="322"/>
                  </a:cubicBezTo>
                  <a:cubicBezTo>
                    <a:pt x="127" y="322"/>
                    <a:pt x="127" y="322"/>
                    <a:pt x="127" y="323"/>
                  </a:cubicBezTo>
                  <a:cubicBezTo>
                    <a:pt x="130" y="374"/>
                    <a:pt x="164" y="437"/>
                    <a:pt x="209" y="473"/>
                  </a:cubicBezTo>
                  <a:cubicBezTo>
                    <a:pt x="209" y="536"/>
                    <a:pt x="209" y="536"/>
                    <a:pt x="209" y="536"/>
                  </a:cubicBezTo>
                  <a:cubicBezTo>
                    <a:pt x="138" y="536"/>
                    <a:pt x="138" y="536"/>
                    <a:pt x="138" y="536"/>
                  </a:cubicBezTo>
                  <a:cubicBezTo>
                    <a:pt x="126" y="536"/>
                    <a:pt x="113" y="538"/>
                    <a:pt x="102" y="540"/>
                  </a:cubicBezTo>
                  <a:cubicBezTo>
                    <a:pt x="107" y="516"/>
                    <a:pt x="105" y="477"/>
                    <a:pt x="101" y="420"/>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2" name="Freeform 79"/>
            <p:cNvSpPr>
              <a:spLocks noChangeArrowheads="1"/>
            </p:cNvSpPr>
            <p:nvPr/>
          </p:nvSpPr>
          <p:spPr bwMode="auto">
            <a:xfrm>
              <a:off x="1390650" y="1863819"/>
              <a:ext cx="903180" cy="1027568"/>
            </a:xfrm>
            <a:custGeom>
              <a:avLst/>
              <a:gdLst>
                <a:gd name="T0" fmla="*/ 5030 w 632"/>
                <a:gd name="T1" fmla="*/ 301565 h 718"/>
                <a:gd name="T2" fmla="*/ 10061 w 632"/>
                <a:gd name="T3" fmla="*/ 283059 h 718"/>
                <a:gd name="T4" fmla="*/ 80486 w 632"/>
                <a:gd name="T5" fmla="*/ 237635 h 718"/>
                <a:gd name="T6" fmla="*/ 103961 w 632"/>
                <a:gd name="T7" fmla="*/ 207773 h 718"/>
                <a:gd name="T8" fmla="*/ 157199 w 632"/>
                <a:gd name="T9" fmla="*/ 206091 h 718"/>
                <a:gd name="T10" fmla="*/ 179836 w 632"/>
                <a:gd name="T11" fmla="*/ 237635 h 718"/>
                <a:gd name="T12" fmla="*/ 254453 w 632"/>
                <a:gd name="T13" fmla="*/ 283059 h 718"/>
                <a:gd name="T14" fmla="*/ 259064 w 632"/>
                <a:gd name="T15" fmla="*/ 301565 h 718"/>
                <a:gd name="T16" fmla="*/ 264514 w 632"/>
                <a:gd name="T17" fmla="*/ 283059 h 718"/>
                <a:gd name="T18" fmla="*/ 182351 w 632"/>
                <a:gd name="T19" fmla="*/ 227962 h 718"/>
                <a:gd name="T20" fmla="*/ 194089 w 632"/>
                <a:gd name="T21" fmla="*/ 140058 h 718"/>
                <a:gd name="T22" fmla="*/ 205407 w 632"/>
                <a:gd name="T23" fmla="*/ 98419 h 718"/>
                <a:gd name="T24" fmla="*/ 195765 w 632"/>
                <a:gd name="T25" fmla="*/ 82857 h 718"/>
                <a:gd name="T26" fmla="*/ 159295 w 632"/>
                <a:gd name="T27" fmla="*/ 7991 h 718"/>
                <a:gd name="T28" fmla="*/ 98092 w 632"/>
                <a:gd name="T29" fmla="*/ 20609 h 718"/>
                <a:gd name="T30" fmla="*/ 58688 w 632"/>
                <a:gd name="T31" fmla="*/ 82016 h 718"/>
                <a:gd name="T32" fmla="*/ 48627 w 632"/>
                <a:gd name="T33" fmla="*/ 99260 h 718"/>
                <a:gd name="T34" fmla="*/ 62460 w 632"/>
                <a:gd name="T35" fmla="*/ 140478 h 718"/>
                <a:gd name="T36" fmla="*/ 77971 w 632"/>
                <a:gd name="T37" fmla="*/ 227962 h 718"/>
                <a:gd name="T38" fmla="*/ 0 w 632"/>
                <a:gd name="T39" fmla="*/ 283059 h 718"/>
                <a:gd name="T40" fmla="*/ 5030 w 632"/>
                <a:gd name="T41" fmla="*/ 301565 h 718"/>
                <a:gd name="T42" fmla="*/ 72521 w 632"/>
                <a:gd name="T43" fmla="*/ 136272 h 718"/>
                <a:gd name="T44" fmla="*/ 58688 w 632"/>
                <a:gd name="T45" fmla="*/ 123654 h 718"/>
                <a:gd name="T46" fmla="*/ 59945 w 632"/>
                <a:gd name="T47" fmla="*/ 92110 h 718"/>
                <a:gd name="T48" fmla="*/ 62880 w 632"/>
                <a:gd name="T49" fmla="*/ 91689 h 718"/>
                <a:gd name="T50" fmla="*/ 68329 w 632"/>
                <a:gd name="T51" fmla="*/ 87063 h 718"/>
                <a:gd name="T52" fmla="*/ 97673 w 632"/>
                <a:gd name="T53" fmla="*/ 30703 h 718"/>
                <a:gd name="T54" fmla="*/ 156361 w 632"/>
                <a:gd name="T55" fmla="*/ 16824 h 718"/>
                <a:gd name="T56" fmla="*/ 185705 w 632"/>
                <a:gd name="T57" fmla="*/ 87063 h 718"/>
                <a:gd name="T58" fmla="*/ 194927 w 632"/>
                <a:gd name="T59" fmla="*/ 92531 h 718"/>
                <a:gd name="T60" fmla="*/ 195765 w 632"/>
                <a:gd name="T61" fmla="*/ 123654 h 718"/>
                <a:gd name="T62" fmla="*/ 184447 w 632"/>
                <a:gd name="T63" fmla="*/ 136272 h 718"/>
                <a:gd name="T64" fmla="*/ 72521 w 632"/>
                <a:gd name="T65" fmla="*/ 136272 h 7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2" h="718">
                  <a:moveTo>
                    <a:pt x="12" y="717"/>
                  </a:moveTo>
                  <a:lnTo>
                    <a:pt x="12" y="717"/>
                  </a:lnTo>
                  <a:cubicBezTo>
                    <a:pt x="19" y="717"/>
                    <a:pt x="24" y="712"/>
                    <a:pt x="24" y="706"/>
                  </a:cubicBezTo>
                  <a:cubicBezTo>
                    <a:pt x="24" y="673"/>
                    <a:pt x="24" y="673"/>
                    <a:pt x="24" y="673"/>
                  </a:cubicBezTo>
                  <a:cubicBezTo>
                    <a:pt x="24" y="605"/>
                    <a:pt x="70" y="565"/>
                    <a:pt x="149" y="565"/>
                  </a:cubicBezTo>
                  <a:cubicBezTo>
                    <a:pt x="192" y="565"/>
                    <a:pt x="192" y="565"/>
                    <a:pt x="192" y="565"/>
                  </a:cubicBezTo>
                  <a:cubicBezTo>
                    <a:pt x="197" y="565"/>
                    <a:pt x="200" y="564"/>
                    <a:pt x="202" y="561"/>
                  </a:cubicBezTo>
                  <a:cubicBezTo>
                    <a:pt x="248" y="494"/>
                    <a:pt x="248" y="494"/>
                    <a:pt x="248" y="494"/>
                  </a:cubicBezTo>
                  <a:cubicBezTo>
                    <a:pt x="266" y="505"/>
                    <a:pt x="286" y="510"/>
                    <a:pt x="308" y="510"/>
                  </a:cubicBezTo>
                  <a:cubicBezTo>
                    <a:pt x="332" y="510"/>
                    <a:pt x="354" y="503"/>
                    <a:pt x="375" y="490"/>
                  </a:cubicBezTo>
                  <a:cubicBezTo>
                    <a:pt x="418" y="560"/>
                    <a:pt x="418" y="560"/>
                    <a:pt x="418" y="560"/>
                  </a:cubicBezTo>
                  <a:cubicBezTo>
                    <a:pt x="420" y="563"/>
                    <a:pt x="425" y="565"/>
                    <a:pt x="429" y="565"/>
                  </a:cubicBezTo>
                  <a:cubicBezTo>
                    <a:pt x="472" y="565"/>
                    <a:pt x="472" y="565"/>
                    <a:pt x="472" y="565"/>
                  </a:cubicBezTo>
                  <a:cubicBezTo>
                    <a:pt x="537" y="565"/>
                    <a:pt x="607" y="594"/>
                    <a:pt x="607" y="673"/>
                  </a:cubicBezTo>
                  <a:cubicBezTo>
                    <a:pt x="607" y="706"/>
                    <a:pt x="607" y="706"/>
                    <a:pt x="607" y="706"/>
                  </a:cubicBezTo>
                  <a:cubicBezTo>
                    <a:pt x="607" y="712"/>
                    <a:pt x="612" y="717"/>
                    <a:pt x="618" y="717"/>
                  </a:cubicBezTo>
                  <a:cubicBezTo>
                    <a:pt x="626" y="717"/>
                    <a:pt x="631" y="712"/>
                    <a:pt x="631" y="706"/>
                  </a:cubicBezTo>
                  <a:cubicBezTo>
                    <a:pt x="631" y="673"/>
                    <a:pt x="631" y="673"/>
                    <a:pt x="631" y="673"/>
                  </a:cubicBezTo>
                  <a:cubicBezTo>
                    <a:pt x="631" y="594"/>
                    <a:pt x="568" y="542"/>
                    <a:pt x="472" y="542"/>
                  </a:cubicBezTo>
                  <a:cubicBezTo>
                    <a:pt x="435" y="542"/>
                    <a:pt x="435" y="542"/>
                    <a:pt x="435" y="542"/>
                  </a:cubicBezTo>
                  <a:cubicBezTo>
                    <a:pt x="393" y="476"/>
                    <a:pt x="393" y="476"/>
                    <a:pt x="393" y="476"/>
                  </a:cubicBezTo>
                  <a:cubicBezTo>
                    <a:pt x="433" y="441"/>
                    <a:pt x="460" y="386"/>
                    <a:pt x="463" y="333"/>
                  </a:cubicBezTo>
                  <a:cubicBezTo>
                    <a:pt x="479" y="329"/>
                    <a:pt x="490" y="313"/>
                    <a:pt x="490" y="294"/>
                  </a:cubicBezTo>
                  <a:cubicBezTo>
                    <a:pt x="490" y="234"/>
                    <a:pt x="490" y="234"/>
                    <a:pt x="490" y="234"/>
                  </a:cubicBezTo>
                  <a:cubicBezTo>
                    <a:pt x="490" y="224"/>
                    <a:pt x="490" y="212"/>
                    <a:pt x="482" y="204"/>
                  </a:cubicBezTo>
                  <a:cubicBezTo>
                    <a:pt x="479" y="200"/>
                    <a:pt x="473" y="198"/>
                    <a:pt x="467" y="197"/>
                  </a:cubicBezTo>
                  <a:cubicBezTo>
                    <a:pt x="467" y="149"/>
                    <a:pt x="467" y="149"/>
                    <a:pt x="467" y="149"/>
                  </a:cubicBezTo>
                  <a:cubicBezTo>
                    <a:pt x="465" y="58"/>
                    <a:pt x="412" y="28"/>
                    <a:pt x="380" y="19"/>
                  </a:cubicBezTo>
                  <a:cubicBezTo>
                    <a:pt x="321" y="0"/>
                    <a:pt x="257" y="20"/>
                    <a:pt x="236" y="50"/>
                  </a:cubicBezTo>
                  <a:cubicBezTo>
                    <a:pt x="235" y="50"/>
                    <a:pt x="234" y="49"/>
                    <a:pt x="234" y="49"/>
                  </a:cubicBezTo>
                  <a:cubicBezTo>
                    <a:pt x="180" y="49"/>
                    <a:pt x="140" y="91"/>
                    <a:pt x="140" y="149"/>
                  </a:cubicBezTo>
                  <a:cubicBezTo>
                    <a:pt x="140" y="195"/>
                    <a:pt x="140" y="195"/>
                    <a:pt x="140" y="195"/>
                  </a:cubicBezTo>
                  <a:cubicBezTo>
                    <a:pt x="136" y="197"/>
                    <a:pt x="132" y="199"/>
                    <a:pt x="128" y="203"/>
                  </a:cubicBezTo>
                  <a:cubicBezTo>
                    <a:pt x="120" y="210"/>
                    <a:pt x="115" y="222"/>
                    <a:pt x="116" y="236"/>
                  </a:cubicBezTo>
                  <a:cubicBezTo>
                    <a:pt x="116" y="294"/>
                    <a:pt x="116" y="294"/>
                    <a:pt x="116" y="294"/>
                  </a:cubicBezTo>
                  <a:cubicBezTo>
                    <a:pt x="116" y="312"/>
                    <a:pt x="131" y="329"/>
                    <a:pt x="149" y="334"/>
                  </a:cubicBezTo>
                  <a:cubicBezTo>
                    <a:pt x="153" y="388"/>
                    <a:pt x="184" y="447"/>
                    <a:pt x="229" y="481"/>
                  </a:cubicBezTo>
                  <a:cubicBezTo>
                    <a:pt x="186" y="542"/>
                    <a:pt x="186" y="542"/>
                    <a:pt x="186" y="542"/>
                  </a:cubicBezTo>
                  <a:cubicBezTo>
                    <a:pt x="149" y="542"/>
                    <a:pt x="149" y="542"/>
                    <a:pt x="149" y="542"/>
                  </a:cubicBezTo>
                  <a:cubicBezTo>
                    <a:pt x="56" y="542"/>
                    <a:pt x="0" y="591"/>
                    <a:pt x="0" y="673"/>
                  </a:cubicBezTo>
                  <a:cubicBezTo>
                    <a:pt x="0" y="706"/>
                    <a:pt x="0" y="706"/>
                    <a:pt x="0" y="706"/>
                  </a:cubicBezTo>
                  <a:cubicBezTo>
                    <a:pt x="0" y="712"/>
                    <a:pt x="5" y="717"/>
                    <a:pt x="12" y="717"/>
                  </a:cubicBezTo>
                  <a:close/>
                  <a:moveTo>
                    <a:pt x="173" y="324"/>
                  </a:moveTo>
                  <a:lnTo>
                    <a:pt x="173" y="324"/>
                  </a:lnTo>
                  <a:cubicBezTo>
                    <a:pt x="173" y="317"/>
                    <a:pt x="167" y="312"/>
                    <a:pt x="160" y="312"/>
                  </a:cubicBezTo>
                  <a:cubicBezTo>
                    <a:pt x="150" y="312"/>
                    <a:pt x="140" y="303"/>
                    <a:pt x="140" y="294"/>
                  </a:cubicBezTo>
                  <a:cubicBezTo>
                    <a:pt x="140" y="235"/>
                    <a:pt x="140" y="235"/>
                    <a:pt x="140" y="235"/>
                  </a:cubicBezTo>
                  <a:cubicBezTo>
                    <a:pt x="139" y="228"/>
                    <a:pt x="140" y="222"/>
                    <a:pt x="143" y="219"/>
                  </a:cubicBezTo>
                  <a:cubicBezTo>
                    <a:pt x="144" y="218"/>
                    <a:pt x="147" y="218"/>
                    <a:pt x="149" y="218"/>
                  </a:cubicBezTo>
                  <a:lnTo>
                    <a:pt x="150" y="218"/>
                  </a:lnTo>
                  <a:cubicBezTo>
                    <a:pt x="153" y="218"/>
                    <a:pt x="157" y="218"/>
                    <a:pt x="159" y="215"/>
                  </a:cubicBezTo>
                  <a:cubicBezTo>
                    <a:pt x="162" y="213"/>
                    <a:pt x="163" y="210"/>
                    <a:pt x="163" y="207"/>
                  </a:cubicBezTo>
                  <a:cubicBezTo>
                    <a:pt x="163" y="149"/>
                    <a:pt x="163" y="149"/>
                    <a:pt x="163" y="149"/>
                  </a:cubicBezTo>
                  <a:cubicBezTo>
                    <a:pt x="163" y="105"/>
                    <a:pt x="192" y="73"/>
                    <a:pt x="233" y="73"/>
                  </a:cubicBezTo>
                  <a:cubicBezTo>
                    <a:pt x="238" y="74"/>
                    <a:pt x="248" y="73"/>
                    <a:pt x="255" y="63"/>
                  </a:cubicBezTo>
                  <a:cubicBezTo>
                    <a:pt x="270" y="40"/>
                    <a:pt x="327" y="26"/>
                    <a:pt x="373" y="40"/>
                  </a:cubicBezTo>
                  <a:cubicBezTo>
                    <a:pt x="405" y="51"/>
                    <a:pt x="442" y="77"/>
                    <a:pt x="443" y="149"/>
                  </a:cubicBezTo>
                  <a:cubicBezTo>
                    <a:pt x="443" y="207"/>
                    <a:pt x="443" y="207"/>
                    <a:pt x="443" y="207"/>
                  </a:cubicBezTo>
                  <a:cubicBezTo>
                    <a:pt x="443" y="213"/>
                    <a:pt x="448" y="218"/>
                    <a:pt x="456" y="218"/>
                  </a:cubicBezTo>
                  <a:cubicBezTo>
                    <a:pt x="463" y="218"/>
                    <a:pt x="465" y="220"/>
                    <a:pt x="465" y="220"/>
                  </a:cubicBezTo>
                  <a:cubicBezTo>
                    <a:pt x="467" y="222"/>
                    <a:pt x="467" y="229"/>
                    <a:pt x="467" y="236"/>
                  </a:cubicBezTo>
                  <a:cubicBezTo>
                    <a:pt x="467" y="294"/>
                    <a:pt x="467" y="294"/>
                    <a:pt x="467" y="294"/>
                  </a:cubicBezTo>
                  <a:cubicBezTo>
                    <a:pt x="467" y="303"/>
                    <a:pt x="462" y="312"/>
                    <a:pt x="452" y="312"/>
                  </a:cubicBezTo>
                  <a:cubicBezTo>
                    <a:pt x="445" y="312"/>
                    <a:pt x="440" y="317"/>
                    <a:pt x="440" y="324"/>
                  </a:cubicBezTo>
                  <a:cubicBezTo>
                    <a:pt x="440" y="397"/>
                    <a:pt x="381" y="487"/>
                    <a:pt x="308" y="487"/>
                  </a:cubicBezTo>
                  <a:cubicBezTo>
                    <a:pt x="233" y="487"/>
                    <a:pt x="173" y="397"/>
                    <a:pt x="173" y="324"/>
                  </a:cubicBezTo>
                  <a:close/>
                </a:path>
              </a:pathLst>
            </a:custGeom>
            <a:solidFill>
              <a:srgbClr val="0078E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gr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53" presetClass="entr" presetSubtype="16"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Blank Color">
    <p:bg>
      <p:bgPr>
        <a:gradFill>
          <a:gsLst>
            <a:gs pos="0">
              <a:schemeClr val="accent2"/>
            </a:gs>
            <a:gs pos="100000">
              <a:schemeClr val="accent2">
                <a:lumMod val="75000"/>
              </a:schemeClr>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098826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Blank Color">
    <p:bg>
      <p:bgPr>
        <a:gradFill>
          <a:gsLst>
            <a:gs pos="0">
              <a:schemeClr val="accent5"/>
            </a:gs>
            <a:gs pos="100000">
              <a:srgbClr val="00A4ED"/>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408873409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7_Blank_Color">
    <p:bg>
      <p:bgPr>
        <a:gradFill>
          <a:gsLst>
            <a:gs pos="0">
              <a:schemeClr val="accent6"/>
            </a:gs>
            <a:gs pos="100000">
              <a:srgbClr val="11BAB6"/>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15856065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9_Blank_Gray">
    <p:bg>
      <p:bgPr>
        <a:gradFill>
          <a:gsLst>
            <a:gs pos="0">
              <a:schemeClr val="bg2">
                <a:lumMod val="95000"/>
                <a:lumOff val="5000"/>
              </a:schemeClr>
            </a:gs>
            <a:gs pos="100000">
              <a:schemeClr val="bg2"/>
            </a:gs>
          </a:gsLst>
          <a:lin ang="2700000" scaled="0"/>
        </a:gradFill>
        <a:effectLst/>
      </p:bgPr>
    </p:bg>
    <p:spTree>
      <p:nvGrpSpPr>
        <p:cNvPr id="1" name=""/>
        <p:cNvGrpSpPr/>
        <p:nvPr/>
      </p:nvGrpSpPr>
      <p:grpSpPr>
        <a:xfrm>
          <a:off x="0" y="0"/>
          <a:ext cx="0" cy="0"/>
          <a:chOff x="0" y="0"/>
          <a:chExt cx="0" cy="0"/>
        </a:xfrm>
      </p:grpSpPr>
      <p:sp>
        <p:nvSpPr>
          <p:cNvPr id="18"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3"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8625144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ogo Slide">
    <p:bg>
      <p:bgPr>
        <a:gradFill flip="none" rotWithShape="1">
          <a:gsLst>
            <a:gs pos="0">
              <a:schemeClr val="accent5"/>
            </a:gs>
            <a:gs pos="47000">
              <a:schemeClr val="accent1">
                <a:lumMod val="90000"/>
                <a:lumOff val="10000"/>
              </a:schemeClr>
            </a:gs>
            <a:gs pos="100000">
              <a:schemeClr val="accent3"/>
            </a:gs>
          </a:gsLst>
          <a:lin ang="27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alphaModFix amt="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Group 6"/>
          <p:cNvGrpSpPr/>
          <p:nvPr/>
        </p:nvGrpSpPr>
        <p:grpSpPr>
          <a:xfrm>
            <a:off x="4463703" y="2986727"/>
            <a:ext cx="3649746" cy="884546"/>
            <a:chOff x="5753494" y="2024196"/>
            <a:chExt cx="846681" cy="205200"/>
          </a:xfrm>
        </p:grpSpPr>
        <p:sp>
          <p:nvSpPr>
            <p:cNvPr id="9"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0"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1"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2"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3"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4"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5"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6"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7"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8"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19"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0"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1"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grpSp>
        <p:nvGrpSpPr>
          <p:cNvPr id="22" name="Group 21"/>
          <p:cNvGrpSpPr/>
          <p:nvPr userDrawn="1"/>
        </p:nvGrpSpPr>
        <p:grpSpPr>
          <a:xfrm>
            <a:off x="4463703" y="2986727"/>
            <a:ext cx="3649746" cy="884546"/>
            <a:chOff x="5753494" y="2024196"/>
            <a:chExt cx="846681" cy="205200"/>
          </a:xfrm>
        </p:grpSpPr>
        <p:sp>
          <p:nvSpPr>
            <p:cNvPr id="23" name="Freeform 5"/>
            <p:cNvSpPr>
              <a:spLocks/>
            </p:cNvSpPr>
            <p:nvPr/>
          </p:nvSpPr>
          <p:spPr bwMode="auto">
            <a:xfrm>
              <a:off x="5793240" y="2024196"/>
              <a:ext cx="164530" cy="164530"/>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4" name="Freeform 6"/>
            <p:cNvSpPr>
              <a:spLocks/>
            </p:cNvSpPr>
            <p:nvPr/>
          </p:nvSpPr>
          <p:spPr bwMode="auto">
            <a:xfrm>
              <a:off x="5753494" y="2063942"/>
              <a:ext cx="164530" cy="165454"/>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5" name="Freeform 7"/>
            <p:cNvSpPr>
              <a:spLocks/>
            </p:cNvSpPr>
            <p:nvPr/>
          </p:nvSpPr>
          <p:spPr bwMode="auto">
            <a:xfrm>
              <a:off x="6005835" y="2024196"/>
              <a:ext cx="95206" cy="88735"/>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6" name="Rectangle 8"/>
            <p:cNvSpPr>
              <a:spLocks noChangeArrowheads="1"/>
            </p:cNvSpPr>
            <p:nvPr/>
          </p:nvSpPr>
          <p:spPr bwMode="auto">
            <a:xfrm>
              <a:off x="6145407" y="2024196"/>
              <a:ext cx="16638" cy="88735"/>
            </a:xfrm>
            <a:prstGeom prst="rect">
              <a:avLst/>
            </a:pr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7" name="Freeform 9"/>
            <p:cNvSpPr>
              <a:spLocks/>
            </p:cNvSpPr>
            <p:nvPr/>
          </p:nvSpPr>
          <p:spPr bwMode="auto">
            <a:xfrm>
              <a:off x="6207337" y="2024196"/>
              <a:ext cx="85962" cy="88735"/>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8" name="Freeform 10"/>
            <p:cNvSpPr>
              <a:spLocks noEditPoints="1"/>
            </p:cNvSpPr>
            <p:nvPr/>
          </p:nvSpPr>
          <p:spPr bwMode="auto">
            <a:xfrm>
              <a:off x="6337667" y="2024196"/>
              <a:ext cx="86886" cy="88735"/>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29" name="Freeform 11"/>
            <p:cNvSpPr>
              <a:spLocks noEditPoints="1"/>
            </p:cNvSpPr>
            <p:nvPr/>
          </p:nvSpPr>
          <p:spPr bwMode="auto">
            <a:xfrm>
              <a:off x="6468920" y="2024196"/>
              <a:ext cx="85962" cy="88735"/>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0" name="Freeform 12"/>
            <p:cNvSpPr>
              <a:spLocks/>
            </p:cNvSpPr>
            <p:nvPr/>
          </p:nvSpPr>
          <p:spPr bwMode="auto">
            <a:xfrm>
              <a:off x="6005835" y="2140661"/>
              <a:ext cx="86886" cy="87811"/>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1" name="Freeform 13"/>
            <p:cNvSpPr>
              <a:spLocks noEditPoints="1"/>
            </p:cNvSpPr>
            <p:nvPr/>
          </p:nvSpPr>
          <p:spPr bwMode="auto">
            <a:xfrm>
              <a:off x="6116753" y="2140661"/>
              <a:ext cx="85962" cy="87811"/>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2" name="Freeform 14"/>
            <p:cNvSpPr>
              <a:spLocks/>
            </p:cNvSpPr>
            <p:nvPr/>
          </p:nvSpPr>
          <p:spPr bwMode="auto">
            <a:xfrm>
              <a:off x="6234142" y="2140661"/>
              <a:ext cx="85962" cy="88735"/>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3" name="Freeform 15"/>
            <p:cNvSpPr>
              <a:spLocks/>
            </p:cNvSpPr>
            <p:nvPr/>
          </p:nvSpPr>
          <p:spPr bwMode="auto">
            <a:xfrm>
              <a:off x="6351532" y="2140661"/>
              <a:ext cx="85962" cy="87811"/>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4" name="Freeform 16"/>
            <p:cNvSpPr>
              <a:spLocks/>
            </p:cNvSpPr>
            <p:nvPr/>
          </p:nvSpPr>
          <p:spPr bwMode="auto">
            <a:xfrm>
              <a:off x="6467996" y="2140661"/>
              <a:ext cx="86886" cy="88735"/>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35" name="Freeform 17"/>
            <p:cNvSpPr>
              <a:spLocks noEditPoints="1"/>
            </p:cNvSpPr>
            <p:nvPr/>
          </p:nvSpPr>
          <p:spPr bwMode="auto">
            <a:xfrm>
              <a:off x="6567823" y="2025120"/>
              <a:ext cx="32352" cy="32352"/>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36"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ext uri="{BB962C8B-B14F-4D97-AF65-F5344CB8AC3E}">
        <p14:creationId xmlns:p14="http://schemas.microsoft.com/office/powerpoint/2010/main" val="35043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ickQuizDivider_Slide">
    <p:bg>
      <p:bgPr>
        <a:gradFill>
          <a:gsLst>
            <a:gs pos="0">
              <a:srgbClr val="3470E9"/>
            </a:gs>
            <a:gs pos="37000">
              <a:srgbClr val="0C90EA"/>
            </a:gs>
            <a:gs pos="100000">
              <a:srgbClr val="231CA5"/>
            </a:gs>
          </a:gsLst>
          <a:lin ang="2700000" scaled="0"/>
        </a:gradFill>
        <a:effectLst/>
      </p:bgPr>
    </p:bg>
    <p:spTree>
      <p:nvGrpSpPr>
        <p:cNvPr id="1" name=""/>
        <p:cNvGrpSpPr/>
        <p:nvPr/>
      </p:nvGrpSpPr>
      <p:grpSpPr>
        <a:xfrm>
          <a:off x="0" y="0"/>
          <a:ext cx="0" cy="0"/>
          <a:chOff x="0" y="0"/>
          <a:chExt cx="0" cy="0"/>
        </a:xfrm>
      </p:grpSpPr>
      <p:sp>
        <p:nvSpPr>
          <p:cNvPr id="21" name="Blue bar"/>
          <p:cNvSpPr/>
          <p:nvPr userDrawn="1"/>
        </p:nvSpPr>
        <p:spPr>
          <a:xfrm>
            <a:off x="944563" y="0"/>
            <a:ext cx="1799696" cy="151844"/>
          </a:xfrm>
          <a:prstGeom prst="rect">
            <a:avLst/>
          </a:prstGeom>
          <a:solidFill>
            <a:schemeClr val="bg1"/>
          </a:solidFill>
          <a:ln w="12700">
            <a:miter lim="400000"/>
          </a:ln>
        </p:spPr>
        <p:txBody>
          <a:bodyPr lIns="45719" rIns="45719" anchor="ctr"/>
          <a:lstStyle/>
          <a:p>
            <a:pPr algn="ctr">
              <a:defRPr>
                <a:solidFill>
                  <a:srgbClr val="FFFFFF"/>
                </a:solidFill>
              </a:defRPr>
            </a:pPr>
            <a:endParaRPr/>
          </a:p>
        </p:txBody>
      </p:sp>
      <p:sp>
        <p:nvSpPr>
          <p:cNvPr id="30" name="Title 1"/>
          <p:cNvSpPr>
            <a:spLocks noGrp="1"/>
          </p:cNvSpPr>
          <p:nvPr>
            <p:ph type="title" hasCustomPrompt="1"/>
          </p:nvPr>
        </p:nvSpPr>
        <p:spPr>
          <a:xfrm>
            <a:off x="2645868" y="904016"/>
            <a:ext cx="8713814" cy="1313174"/>
          </a:xfrm>
        </p:spPr>
        <p:txBody>
          <a:bodyPr lIns="91440" tIns="45720" rIns="91440" bIns="45720" anchor="ctr">
            <a:normAutofit/>
          </a:bodyPr>
          <a:lstStyle>
            <a:lvl1pPr>
              <a:defRPr sz="4000">
                <a:solidFill>
                  <a:srgbClr val="FFFFFF"/>
                </a:solidFill>
              </a:defRPr>
            </a:lvl1pPr>
          </a:lstStyle>
          <a:p>
            <a:r>
              <a:rPr lang="en-US" dirty="0" smtClean="0"/>
              <a:t>Quick Quiz #</a:t>
            </a:r>
            <a:endParaRPr lang="en-US" dirty="0"/>
          </a:p>
        </p:txBody>
      </p:sp>
      <p:sp>
        <p:nvSpPr>
          <p:cNvPr id="31" name="Content Placeholder"/>
          <p:cNvSpPr>
            <a:spLocks noGrp="1"/>
          </p:cNvSpPr>
          <p:nvPr>
            <p:ph idx="1" hasCustomPrompt="1"/>
          </p:nvPr>
        </p:nvSpPr>
        <p:spPr>
          <a:xfrm>
            <a:off x="2688899" y="2377218"/>
            <a:ext cx="7347985" cy="2246965"/>
          </a:xfrm>
        </p:spPr>
        <p:txBody>
          <a:bodyPr/>
          <a:lstStyle>
            <a:lvl1pPr marL="0" indent="0">
              <a:buSzPct val="80000"/>
              <a:buNone/>
              <a:defRPr sz="3200">
                <a:solidFill>
                  <a:srgbClr val="FFFFFF"/>
                </a:solidFill>
              </a:defRPr>
            </a:lvl1pPr>
            <a:lvl2pPr>
              <a:defRPr sz="2400"/>
            </a:lvl2pPr>
            <a:lvl3pPr>
              <a:defRPr/>
            </a:lvl3pPr>
            <a:lvl4pPr>
              <a:defRPr/>
            </a:lvl4pPr>
            <a:lvl5pPr>
              <a:defRPr/>
            </a:lvl5pPr>
          </a:lstStyle>
          <a:p>
            <a:pPr lvl="0"/>
            <a:r>
              <a:rPr lang="en-US" dirty="0" smtClean="0"/>
              <a:t>Text 24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solidFill>
              </a:defRPr>
            </a:lvl1pPr>
          </a:lstStyle>
          <a:p>
            <a:fld id="{0FB999A9-77CE-4AD1-9911-24A29F08BC34}"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ingleQuote_Slide">
    <p:bg>
      <p:bgPr>
        <a:gradFill>
          <a:gsLst>
            <a:gs pos="0">
              <a:srgbClr val="1DBDFF"/>
            </a:gs>
            <a:gs pos="47000">
              <a:srgbClr val="188DFF"/>
            </a:gs>
            <a:gs pos="100000">
              <a:srgbClr val="752FB7"/>
            </a:gs>
          </a:gsLst>
          <a:lin ang="2700000" scaled="0"/>
        </a:gradFill>
        <a:effectLst/>
      </p:bgPr>
    </p:bg>
    <p:spTree>
      <p:nvGrpSpPr>
        <p:cNvPr id="1" name=""/>
        <p:cNvGrpSpPr/>
        <p:nvPr/>
      </p:nvGrpSpPr>
      <p:grpSpPr>
        <a:xfrm>
          <a:off x="0" y="0"/>
          <a:ext cx="0" cy="0"/>
          <a:chOff x="0" y="0"/>
          <a:chExt cx="0" cy="0"/>
        </a:xfrm>
      </p:grpSpPr>
      <p:sp>
        <p:nvSpPr>
          <p:cNvPr id="10" name="white bar" descr="Rectangle 59"/>
          <p:cNvSpPr/>
          <p:nvPr userDrawn="1"/>
        </p:nvSpPr>
        <p:spPr>
          <a:xfrm>
            <a:off x="9464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solidFill>
                <a:srgbClr val="FFFFFF"/>
              </a:solidFill>
            </a:endParaRPr>
          </a:p>
        </p:txBody>
      </p:sp>
      <p:sp>
        <p:nvSpPr>
          <p:cNvPr id="4" name="Slide Number"/>
          <p:cNvSpPr txBox="1">
            <a:spLocks/>
          </p:cNvSpPr>
          <p:nvPr userDrawn="1"/>
        </p:nvSpPr>
        <p:spPr>
          <a:xfrm>
            <a:off x="231632" y="6403998"/>
            <a:ext cx="259043" cy="261610"/>
          </a:xfrm>
          <a:prstGeom prst="rect">
            <a:avLst/>
          </a:prstGeom>
        </p:spPr>
        <p:txBody>
          <a:bodyPr wrap="none" anchor="ctr"/>
          <a:lstStyle>
            <a:defPPr>
              <a:defRPr lang="en-US"/>
            </a:defPPr>
            <a:lvl1pPr marL="0" algn="l" defTabSz="914377" rtl="0" eaLnBrk="1" latinLnBrk="0" hangingPunct="1">
              <a:defRPr sz="11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2C84D205-261D-4C5B-9652-CCAC3F23D0BE}" type="slidenum">
              <a:rPr lang="en-US" smtClean="0"/>
              <a:pPr/>
              <a:t>‹#›</a:t>
            </a:fld>
            <a:endParaRPr lang="en-US" dirty="0"/>
          </a:p>
        </p:txBody>
      </p:sp>
    </p:spTree>
    <p:extLst>
      <p:ext uri="{BB962C8B-B14F-4D97-AF65-F5344CB8AC3E}">
        <p14:creationId xmlns:p14="http://schemas.microsoft.com/office/powerpoint/2010/main" val="235921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2 pt text)">
    <p:spTree>
      <p:nvGrpSpPr>
        <p:cNvPr id="1" name=""/>
        <p:cNvGrpSpPr/>
        <p:nvPr/>
      </p:nvGrpSpPr>
      <p:grpSpPr>
        <a:xfrm>
          <a:off x="0" y="0"/>
          <a:ext cx="0" cy="0"/>
          <a:chOff x="0" y="0"/>
          <a:chExt cx="0" cy="0"/>
        </a:xfrm>
      </p:grpSpPr>
      <p:sp>
        <p:nvSpPr>
          <p:cNvPr id="3" name="Content Placeholder"/>
          <p:cNvSpPr>
            <a:spLocks noGrp="1"/>
          </p:cNvSpPr>
          <p:nvPr>
            <p:ph idx="1" hasCustomPrompt="1"/>
          </p:nvPr>
        </p:nvSpPr>
        <p:spPr/>
        <p:txBody>
          <a:bodyPr/>
          <a:lstStyle>
            <a:lvl1pPr>
              <a:buSzPct val="80000"/>
              <a:defRPr sz="2200"/>
            </a:lvl1pPr>
            <a:lvl2pPr>
              <a:defRPr sz="2200"/>
            </a:lvl2pPr>
            <a:lvl3pPr>
              <a:defRPr/>
            </a:lvl3pPr>
            <a:lvl4pPr>
              <a:defRPr/>
            </a:lvl4pPr>
            <a:lvl5pPr>
              <a:defRPr/>
            </a:lvl5pPr>
          </a:lstStyle>
          <a:p>
            <a:pPr lvl="0"/>
            <a:r>
              <a:rPr lang="en-US" dirty="0" smtClean="0"/>
              <a:t>First level 22 </a:t>
            </a:r>
            <a:r>
              <a:rPr lang="en-US" dirty="0" err="1" smtClean="0"/>
              <a:t>pt</a:t>
            </a:r>
            <a:endParaRPr lang="en-US" dirty="0" smtClean="0"/>
          </a:p>
          <a:p>
            <a:pPr lvl="1"/>
            <a:r>
              <a:rPr lang="en-US" dirty="0" smtClean="0"/>
              <a:t>Second level 22 </a:t>
            </a:r>
            <a:r>
              <a:rPr lang="en-US" dirty="0" err="1" smtClean="0"/>
              <a:t>pt</a:t>
            </a:r>
            <a:endParaRPr lang="en-US" dirty="0" smtClean="0"/>
          </a:p>
        </p:txBody>
      </p:sp>
      <p:sp>
        <p:nvSpPr>
          <p:cNvPr id="5"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7"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4052934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6786" y="429275"/>
            <a:ext cx="10311765" cy="657844"/>
          </a:xfrm>
        </p:spPr>
        <p:txBody>
          <a:bodyPr>
            <a:normAutofit/>
          </a:bodyPr>
          <a:lstStyle>
            <a:lvl1pPr>
              <a:defRPr/>
            </a:lvl1pPr>
          </a:lstStyle>
          <a:p>
            <a:r>
              <a:rPr lang="en-US" dirty="0" smtClean="0"/>
              <a:t>Content + Subtitle</a:t>
            </a:r>
            <a:endParaRPr lang="en-US" dirty="0"/>
          </a:p>
        </p:txBody>
      </p:sp>
      <p:sp>
        <p:nvSpPr>
          <p:cNvPr id="5" name="subtitle"/>
          <p:cNvSpPr>
            <a:spLocks noGrp="1"/>
          </p:cNvSpPr>
          <p:nvPr>
            <p:ph type="body" sz="quarter" idx="13" hasCustomPrompt="1"/>
          </p:nvPr>
        </p:nvSpPr>
        <p:spPr>
          <a:xfrm>
            <a:off x="950976" y="1087119"/>
            <a:ext cx="10311765" cy="418375"/>
          </a:xfrm>
        </p:spPr>
        <p:txBody>
          <a:bodyPr anchor="t">
            <a:noAutofit/>
          </a:bodyPr>
          <a:lstStyle>
            <a:lvl1pPr marL="0" indent="0">
              <a:lnSpc>
                <a:spcPct val="90000"/>
              </a:lnSpc>
              <a:spcBef>
                <a:spcPts val="0"/>
              </a:spcBef>
              <a:buNone/>
              <a:defRPr lang="en-US" sz="2800" b="0" kern="1200" baseline="0" smtClean="0">
                <a:solidFill>
                  <a:schemeClr val="tx1"/>
                </a:solidFill>
                <a:latin typeface="+mn-lt"/>
                <a:ea typeface="+mn-ea"/>
                <a:cs typeface="Calibri Light" panose="020F030202020403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smtClean="0"/>
              <a:t>Subtitle text in Calibri (28pt)</a:t>
            </a:r>
          </a:p>
        </p:txBody>
      </p:sp>
      <p:sp>
        <p:nvSpPr>
          <p:cNvPr id="7"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8" name="Text Placeholder 2"/>
          <p:cNvSpPr>
            <a:spLocks noGrp="1"/>
          </p:cNvSpPr>
          <p:nvPr>
            <p:ph idx="1" hasCustomPrompt="1"/>
          </p:nvPr>
        </p:nvSpPr>
        <p:spPr>
          <a:xfrm>
            <a:off x="946786" y="1728000"/>
            <a:ext cx="10311765" cy="4452138"/>
          </a:xfrm>
          <a:prstGeom prst="rect">
            <a:avLst/>
          </a:prstGeom>
        </p:spPr>
        <p:txBody>
          <a:bodyPr vert="horz" lIns="91440" tIns="45720" rIns="91440" bIns="45720" rtlCol="0">
            <a:noAutofit/>
          </a:bodyPr>
          <a:lstStyle>
            <a:lvl1pPr>
              <a:defRPr sz="2200"/>
            </a:lvl1pPr>
            <a:lvl2pPr>
              <a:defRPr sz="2200"/>
            </a:lvl2pPr>
          </a:lstStyle>
          <a:p>
            <a:pPr lvl="0"/>
            <a:r>
              <a:rPr lang="en-US" dirty="0" smtClean="0"/>
              <a:t>Click to edit Master text styles (22 </a:t>
            </a:r>
            <a:r>
              <a:rPr lang="en-US" dirty="0" err="1" smtClean="0"/>
              <a:t>pt</a:t>
            </a:r>
            <a:r>
              <a:rPr lang="en-US" dirty="0" smtClean="0"/>
              <a:t>)</a:t>
            </a:r>
          </a:p>
          <a:p>
            <a:pPr lvl="1"/>
            <a:r>
              <a:rPr lang="en-US" dirty="0" smtClean="0"/>
              <a:t>Second level (22 pt)</a:t>
            </a:r>
          </a:p>
        </p:txBody>
      </p:sp>
    </p:spTree>
    <p:extLst>
      <p:ext uri="{BB962C8B-B14F-4D97-AF65-F5344CB8AC3E}">
        <p14:creationId xmlns:p14="http://schemas.microsoft.com/office/powerpoint/2010/main" val="20008162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6" name="Title Placeholder"/>
          <p:cNvSpPr>
            <a:spLocks noGrp="1"/>
          </p:cNvSpPr>
          <p:nvPr>
            <p:ph type="title"/>
          </p:nvPr>
        </p:nvSpPr>
        <p:spPr>
          <a:xfrm>
            <a:off x="946786" y="441973"/>
            <a:ext cx="10311765" cy="1080000"/>
          </a:xfrm>
          <a:prstGeom prst="rect">
            <a:avLst/>
          </a:prstGeom>
        </p:spPr>
        <p:txBody>
          <a:bodyPr vert="horz" lIns="0" tIns="45720" rIns="9144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51049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pPr/>
              <a:t>‹#›</a:t>
            </a:fld>
            <a:endParaRPr lang="en-US" dirty="0"/>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838940517"/>
      </p:ext>
    </p:extLst>
  </p:cSld>
  <p:clrMap bg1="lt1" tx1="dk1" bg2="lt2" tx2="dk2" accent1="accent1" accent2="accent2" accent3="accent3" accent4="accent4" accent5="accent5" accent6="accent6" hlink="hlink" folHlink="folHlink"/>
  <p:sldLayoutIdLst>
    <p:sldLayoutId id="2147483896" r:id="rId1"/>
    <p:sldLayoutId id="2147484039" r:id="rId2"/>
    <p:sldLayoutId id="2147483879" r:id="rId3"/>
    <p:sldLayoutId id="2147483882" r:id="rId4"/>
    <p:sldLayoutId id="2147483894" r:id="rId5"/>
    <p:sldLayoutId id="2147483981" r:id="rId6"/>
    <p:sldLayoutId id="2147483860" r:id="rId7"/>
    <p:sldLayoutId id="2147483861" r:id="rId8"/>
    <p:sldLayoutId id="2147483863" r:id="rId9"/>
    <p:sldLayoutId id="2147483885" r:id="rId10"/>
    <p:sldLayoutId id="2147483864" r:id="rId11"/>
    <p:sldLayoutId id="2147483866" r:id="rId12"/>
    <p:sldLayoutId id="2147483865" r:id="rId13"/>
    <p:sldLayoutId id="2147483897" r:id="rId14"/>
    <p:sldLayoutId id="2147483867" r:id="rId15"/>
    <p:sldLayoutId id="2147483884" r:id="rId16"/>
    <p:sldLayoutId id="2147483893" r:id="rId17"/>
    <p:sldLayoutId id="2147483883" r:id="rId18"/>
    <p:sldLayoutId id="2147483898" r:id="rId19"/>
    <p:sldLayoutId id="2147483868" r:id="rId20"/>
    <p:sldLayoutId id="2147483888" r:id="rId21"/>
    <p:sldLayoutId id="2147483869" r:id="rId22"/>
    <p:sldLayoutId id="2147483889" r:id="rId23"/>
    <p:sldLayoutId id="2147483870" r:id="rId24"/>
    <p:sldLayoutId id="2147483871" r:id="rId25"/>
    <p:sldLayoutId id="2147483872"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7092">
          <p15:clr>
            <a:srgbClr val="F26B43"/>
          </p15:clr>
        </p15:guide>
        <p15:guide id="4" pos="595">
          <p15:clr>
            <a:srgbClr val="F26B43"/>
          </p15:clr>
        </p15:guide>
        <p15:guide id="5" orient="horz" pos="540">
          <p15:clr>
            <a:srgbClr val="F26B43"/>
          </p15:clr>
        </p15:guide>
        <p15:guide id="6" orient="horz" pos="96">
          <p15:clr>
            <a:srgbClr val="F26B43"/>
          </p15:clr>
        </p15:guide>
        <p15:guide id="7" orient="horz" pos="4224">
          <p15:clr>
            <a:srgbClr val="F26B43"/>
          </p15:clr>
        </p15:guide>
        <p15:guide id="8" orient="horz" pos="1094" userDrawn="1">
          <p15:clr>
            <a:srgbClr val="F26B43"/>
          </p15:clr>
        </p15:guide>
        <p15:guide id="0" pos="3840" userDrawn="1">
          <p15:clr>
            <a:srgbClr val="F26B43"/>
          </p15:clr>
        </p15:guide>
        <p15:guide id="9" orient="horz" pos="3893" userDrawn="1">
          <p15:clr>
            <a:srgbClr val="F26B43"/>
          </p15:clr>
        </p15:guide>
        <p15:guide id="10" orient="horz" pos="1389"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946786" y="429273"/>
            <a:ext cx="10311765" cy="1080000"/>
          </a:xfrm>
          <a:prstGeom prst="rect">
            <a:avLst/>
          </a:prstGeom>
        </p:spPr>
        <p:txBody>
          <a:bodyPr vert="horz" lIns="0" tIns="45720" rIns="91440" bIns="45720" rtlCol="0" anchor="t">
            <a:noAutofit/>
          </a:bodyPr>
          <a:lstStyle/>
          <a:p>
            <a:r>
              <a:rPr lang="en-US" dirty="0" smtClean="0"/>
              <a:t>Title Text</a:t>
            </a:r>
            <a:br>
              <a:rPr lang="en-US" dirty="0" smtClean="0"/>
            </a:br>
            <a:r>
              <a:rPr lang="en-US" dirty="0" smtClean="0"/>
              <a:t>with up to two lines</a:t>
            </a:r>
            <a:endParaRPr lang="en-US" dirty="0"/>
          </a:p>
        </p:txBody>
      </p:sp>
      <p:sp>
        <p:nvSpPr>
          <p:cNvPr id="3" name="Text Placeholder"/>
          <p:cNvSpPr>
            <a:spLocks noGrp="1"/>
          </p:cNvSpPr>
          <p:nvPr>
            <p:ph type="body" idx="1"/>
          </p:nvPr>
        </p:nvSpPr>
        <p:spPr>
          <a:xfrm>
            <a:off x="946786" y="1728000"/>
            <a:ext cx="10311765" cy="4452138"/>
          </a:xfrm>
          <a:prstGeom prst="rect">
            <a:avLst/>
          </a:prstGeom>
        </p:spPr>
        <p:txBody>
          <a:bodyPr vert="horz" lIns="0" tIns="45720" rIns="91440" bIns="45720" rtlCol="0">
            <a:noAutofit/>
          </a:bodyPr>
          <a:lstStyle/>
          <a:p>
            <a:pPr lvl="0"/>
            <a:r>
              <a:rPr lang="en-US" dirty="0" smtClean="0"/>
              <a:t>First level 28 </a:t>
            </a:r>
            <a:r>
              <a:rPr lang="en-US" dirty="0" err="1" smtClean="0"/>
              <a:t>pt</a:t>
            </a:r>
            <a:endParaRPr lang="en-US" dirty="0" smtClean="0"/>
          </a:p>
          <a:p>
            <a:pPr lvl="1"/>
            <a:r>
              <a:rPr lang="en-US" dirty="0" smtClean="0"/>
              <a:t>Second level 20 </a:t>
            </a:r>
            <a:r>
              <a:rPr lang="en-US" dirty="0" err="1" smtClean="0"/>
              <a:t>pt</a:t>
            </a:r>
            <a:endParaRPr lang="en-US" dirty="0" smtClean="0"/>
          </a:p>
          <a:p>
            <a:pPr lvl="2"/>
            <a:r>
              <a:rPr lang="en-US" dirty="0" smtClean="0"/>
              <a:t>Third level 18 </a:t>
            </a:r>
            <a:r>
              <a:rPr lang="en-US" dirty="0" err="1" smtClean="0"/>
              <a:t>pt</a:t>
            </a:r>
            <a:endParaRPr lang="en-US" dirty="0" smtClean="0"/>
          </a:p>
          <a:p>
            <a:pPr lvl="3"/>
            <a:r>
              <a:rPr lang="en-US" dirty="0" smtClean="0"/>
              <a:t>Fourth level 16 </a:t>
            </a:r>
            <a:r>
              <a:rPr lang="en-US" dirty="0" err="1" smtClean="0"/>
              <a:t>pt</a:t>
            </a:r>
            <a:endParaRPr lang="en-US" dirty="0" smtClean="0"/>
          </a:p>
          <a:p>
            <a:pPr lvl="4"/>
            <a:r>
              <a:rPr lang="en-US" dirty="0" smtClean="0"/>
              <a:t>Fifth level – avoid as too small</a:t>
            </a:r>
            <a:endParaRPr lang="en-US" dirty="0"/>
          </a:p>
        </p:txBody>
      </p:sp>
      <p:sp>
        <p:nvSpPr>
          <p:cNvPr id="24" name="Slide Number Placeholder"/>
          <p:cNvSpPr>
            <a:spLocks noGrp="1"/>
          </p:cNvSpPr>
          <p:nvPr>
            <p:ph type="sldNum" sz="quarter" idx="4"/>
          </p:nvPr>
        </p:nvSpPr>
        <p:spPr>
          <a:xfrm>
            <a:off x="182880" y="6409944"/>
            <a:ext cx="365760" cy="274320"/>
          </a:xfrm>
          <a:prstGeom prst="rect">
            <a:avLst/>
          </a:prstGeom>
        </p:spPr>
        <p:txBody>
          <a:bodyPr wrap="none" anchor="ctr"/>
          <a:lstStyle>
            <a:lvl1pPr>
              <a:defRPr sz="1100">
                <a:solidFill>
                  <a:schemeClr val="bg1">
                    <a:lumMod val="75000"/>
                  </a:schemeClr>
                </a:solidFill>
              </a:defRPr>
            </a:lvl1pPr>
          </a:lstStyle>
          <a:p>
            <a:fld id="{0FB999A9-77CE-4AD1-9911-24A29F08BC34}" type="slidenum">
              <a:rPr lang="en-US" smtClean="0">
                <a:solidFill>
                  <a:srgbClr val="FFFFFF">
                    <a:lumMod val="75000"/>
                  </a:srgbClr>
                </a:solidFill>
              </a:rPr>
              <a:pPr/>
              <a:t>‹#›</a:t>
            </a:fld>
            <a:endParaRPr lang="en-US" dirty="0">
              <a:solidFill>
                <a:srgbClr val="FFFFFF">
                  <a:lumMod val="75000"/>
                </a:srgbClr>
              </a:solidFill>
            </a:endParaRPr>
          </a:p>
        </p:txBody>
      </p:sp>
      <p:grpSp>
        <p:nvGrpSpPr>
          <p:cNvPr id="54" name="Logo"/>
          <p:cNvGrpSpPr>
            <a:grpSpLocks noChangeAspect="1"/>
          </p:cNvGrpSpPr>
          <p:nvPr userDrawn="1"/>
        </p:nvGrpSpPr>
        <p:grpSpPr>
          <a:xfrm>
            <a:off x="11051812" y="6398865"/>
            <a:ext cx="875755" cy="212246"/>
            <a:chOff x="941528" y="4056809"/>
            <a:chExt cx="1454151" cy="352425"/>
          </a:xfrm>
          <a:solidFill>
            <a:schemeClr val="bg1">
              <a:lumMod val="75000"/>
            </a:schemeClr>
          </a:solidFill>
        </p:grpSpPr>
        <p:sp>
          <p:nvSpPr>
            <p:cNvPr id="55" name="Freeform 5"/>
            <p:cNvSpPr>
              <a:spLocks/>
            </p:cNvSpPr>
            <p:nvPr/>
          </p:nvSpPr>
          <p:spPr bwMode="auto">
            <a:xfrm>
              <a:off x="1009791" y="4056809"/>
              <a:ext cx="282575" cy="282575"/>
            </a:xfrm>
            <a:custGeom>
              <a:avLst/>
              <a:gdLst>
                <a:gd name="T0" fmla="*/ 178 w 178"/>
                <a:gd name="T1" fmla="*/ 0 h 178"/>
                <a:gd name="T2" fmla="*/ 178 w 178"/>
                <a:gd name="T3" fmla="*/ 178 h 178"/>
                <a:gd name="T4" fmla="*/ 135 w 178"/>
                <a:gd name="T5" fmla="*/ 178 h 178"/>
                <a:gd name="T6" fmla="*/ 135 w 178"/>
                <a:gd name="T7" fmla="*/ 43 h 178"/>
                <a:gd name="T8" fmla="*/ 0 w 178"/>
                <a:gd name="T9" fmla="*/ 43 h 178"/>
                <a:gd name="T10" fmla="*/ 0 w 178"/>
                <a:gd name="T11" fmla="*/ 0 h 178"/>
                <a:gd name="T12" fmla="*/ 178 w 178"/>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178" h="178">
                  <a:moveTo>
                    <a:pt x="178" y="0"/>
                  </a:moveTo>
                  <a:lnTo>
                    <a:pt x="178" y="178"/>
                  </a:lnTo>
                  <a:lnTo>
                    <a:pt x="135" y="178"/>
                  </a:lnTo>
                  <a:lnTo>
                    <a:pt x="135" y="43"/>
                  </a:lnTo>
                  <a:lnTo>
                    <a:pt x="0" y="43"/>
                  </a:lnTo>
                  <a:lnTo>
                    <a:pt x="0" y="0"/>
                  </a:lnTo>
                  <a:lnTo>
                    <a:pt x="178" y="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6" name="Freeform 6"/>
            <p:cNvSpPr>
              <a:spLocks/>
            </p:cNvSpPr>
            <p:nvPr/>
          </p:nvSpPr>
          <p:spPr bwMode="auto">
            <a:xfrm>
              <a:off x="941528" y="4125071"/>
              <a:ext cx="282575" cy="284163"/>
            </a:xfrm>
            <a:custGeom>
              <a:avLst/>
              <a:gdLst>
                <a:gd name="T0" fmla="*/ 178 w 178"/>
                <a:gd name="T1" fmla="*/ 135 h 179"/>
                <a:gd name="T2" fmla="*/ 178 w 178"/>
                <a:gd name="T3" fmla="*/ 179 h 179"/>
                <a:gd name="T4" fmla="*/ 0 w 178"/>
                <a:gd name="T5" fmla="*/ 179 h 179"/>
                <a:gd name="T6" fmla="*/ 0 w 178"/>
                <a:gd name="T7" fmla="*/ 0 h 179"/>
                <a:gd name="T8" fmla="*/ 43 w 178"/>
                <a:gd name="T9" fmla="*/ 0 h 179"/>
                <a:gd name="T10" fmla="*/ 43 w 178"/>
                <a:gd name="T11" fmla="*/ 135 h 179"/>
                <a:gd name="T12" fmla="*/ 178 w 178"/>
                <a:gd name="T13" fmla="*/ 135 h 179"/>
              </a:gdLst>
              <a:ahLst/>
              <a:cxnLst>
                <a:cxn ang="0">
                  <a:pos x="T0" y="T1"/>
                </a:cxn>
                <a:cxn ang="0">
                  <a:pos x="T2" y="T3"/>
                </a:cxn>
                <a:cxn ang="0">
                  <a:pos x="T4" y="T5"/>
                </a:cxn>
                <a:cxn ang="0">
                  <a:pos x="T6" y="T7"/>
                </a:cxn>
                <a:cxn ang="0">
                  <a:pos x="T8" y="T9"/>
                </a:cxn>
                <a:cxn ang="0">
                  <a:pos x="T10" y="T11"/>
                </a:cxn>
                <a:cxn ang="0">
                  <a:pos x="T12" y="T13"/>
                </a:cxn>
              </a:cxnLst>
              <a:rect l="0" t="0" r="r" b="b"/>
              <a:pathLst>
                <a:path w="178" h="179">
                  <a:moveTo>
                    <a:pt x="178" y="135"/>
                  </a:moveTo>
                  <a:lnTo>
                    <a:pt x="178" y="179"/>
                  </a:lnTo>
                  <a:lnTo>
                    <a:pt x="0" y="179"/>
                  </a:lnTo>
                  <a:lnTo>
                    <a:pt x="0" y="0"/>
                  </a:lnTo>
                  <a:lnTo>
                    <a:pt x="43" y="0"/>
                  </a:lnTo>
                  <a:lnTo>
                    <a:pt x="43" y="135"/>
                  </a:lnTo>
                  <a:lnTo>
                    <a:pt x="178" y="135"/>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7" name="Freeform 7"/>
            <p:cNvSpPr>
              <a:spLocks/>
            </p:cNvSpPr>
            <p:nvPr/>
          </p:nvSpPr>
          <p:spPr bwMode="auto">
            <a:xfrm>
              <a:off x="1374916" y="4056809"/>
              <a:ext cx="163513" cy="152400"/>
            </a:xfrm>
            <a:custGeom>
              <a:avLst/>
              <a:gdLst>
                <a:gd name="T0" fmla="*/ 103 w 103"/>
                <a:gd name="T1" fmla="*/ 96 h 96"/>
                <a:gd name="T2" fmla="*/ 103 w 103"/>
                <a:gd name="T3" fmla="*/ 0 h 96"/>
                <a:gd name="T4" fmla="*/ 85 w 103"/>
                <a:gd name="T5" fmla="*/ 0 h 96"/>
                <a:gd name="T6" fmla="*/ 52 w 103"/>
                <a:gd name="T7" fmla="*/ 48 h 96"/>
                <a:gd name="T8" fmla="*/ 19 w 103"/>
                <a:gd name="T9" fmla="*/ 0 h 96"/>
                <a:gd name="T10" fmla="*/ 0 w 103"/>
                <a:gd name="T11" fmla="*/ 0 h 96"/>
                <a:gd name="T12" fmla="*/ 0 w 103"/>
                <a:gd name="T13" fmla="*/ 96 h 96"/>
                <a:gd name="T14" fmla="*/ 19 w 103"/>
                <a:gd name="T15" fmla="*/ 96 h 96"/>
                <a:gd name="T16" fmla="*/ 19 w 103"/>
                <a:gd name="T17" fmla="*/ 33 h 96"/>
                <a:gd name="T18" fmla="*/ 46 w 103"/>
                <a:gd name="T19" fmla="*/ 73 h 96"/>
                <a:gd name="T20" fmla="*/ 57 w 103"/>
                <a:gd name="T21" fmla="*/ 73 h 96"/>
                <a:gd name="T22" fmla="*/ 84 w 103"/>
                <a:gd name="T23" fmla="*/ 33 h 96"/>
                <a:gd name="T24" fmla="*/ 84 w 103"/>
                <a:gd name="T25" fmla="*/ 96 h 96"/>
                <a:gd name="T26" fmla="*/ 103 w 103"/>
                <a:gd name="T2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6">
                  <a:moveTo>
                    <a:pt x="103" y="96"/>
                  </a:moveTo>
                  <a:lnTo>
                    <a:pt x="103" y="0"/>
                  </a:lnTo>
                  <a:lnTo>
                    <a:pt x="85" y="0"/>
                  </a:lnTo>
                  <a:lnTo>
                    <a:pt x="52" y="48"/>
                  </a:lnTo>
                  <a:lnTo>
                    <a:pt x="19" y="0"/>
                  </a:lnTo>
                  <a:lnTo>
                    <a:pt x="0" y="0"/>
                  </a:lnTo>
                  <a:lnTo>
                    <a:pt x="0" y="96"/>
                  </a:lnTo>
                  <a:lnTo>
                    <a:pt x="19" y="96"/>
                  </a:lnTo>
                  <a:lnTo>
                    <a:pt x="19" y="33"/>
                  </a:lnTo>
                  <a:lnTo>
                    <a:pt x="46" y="73"/>
                  </a:lnTo>
                  <a:lnTo>
                    <a:pt x="57" y="73"/>
                  </a:lnTo>
                  <a:lnTo>
                    <a:pt x="84" y="33"/>
                  </a:lnTo>
                  <a:lnTo>
                    <a:pt x="84" y="96"/>
                  </a:lnTo>
                  <a:lnTo>
                    <a:pt x="103" y="9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8" name="Rectangle 8"/>
            <p:cNvSpPr>
              <a:spLocks noChangeArrowheads="1"/>
            </p:cNvSpPr>
            <p:nvPr/>
          </p:nvSpPr>
          <p:spPr bwMode="auto">
            <a:xfrm>
              <a:off x="1614628" y="4056809"/>
              <a:ext cx="28575" cy="152400"/>
            </a:xfrm>
            <a:prstGeom prst="rect">
              <a:avLst/>
            </a:pr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59" name="Freeform 9"/>
            <p:cNvSpPr>
              <a:spLocks/>
            </p:cNvSpPr>
            <p:nvPr/>
          </p:nvSpPr>
          <p:spPr bwMode="auto">
            <a:xfrm>
              <a:off x="1720991" y="4056809"/>
              <a:ext cx="147638" cy="152400"/>
            </a:xfrm>
            <a:custGeom>
              <a:avLst/>
              <a:gdLst>
                <a:gd name="T0" fmla="*/ 193 w 193"/>
                <a:gd name="T1" fmla="*/ 178 h 198"/>
                <a:gd name="T2" fmla="*/ 193 w 193"/>
                <a:gd name="T3" fmla="*/ 134 h 198"/>
                <a:gd name="T4" fmla="*/ 154 w 193"/>
                <a:gd name="T5" fmla="*/ 134 h 198"/>
                <a:gd name="T6" fmla="*/ 154 w 193"/>
                <a:gd name="T7" fmla="*/ 160 h 198"/>
                <a:gd name="T8" fmla="*/ 37 w 193"/>
                <a:gd name="T9" fmla="*/ 160 h 198"/>
                <a:gd name="T10" fmla="*/ 37 w 193"/>
                <a:gd name="T11" fmla="*/ 38 h 198"/>
                <a:gd name="T12" fmla="*/ 154 w 193"/>
                <a:gd name="T13" fmla="*/ 38 h 198"/>
                <a:gd name="T14" fmla="*/ 154 w 193"/>
                <a:gd name="T15" fmla="*/ 64 h 198"/>
                <a:gd name="T16" fmla="*/ 193 w 193"/>
                <a:gd name="T17" fmla="*/ 64 h 198"/>
                <a:gd name="T18" fmla="*/ 193 w 193"/>
                <a:gd name="T19" fmla="*/ 20 h 198"/>
                <a:gd name="T20" fmla="*/ 173 w 193"/>
                <a:gd name="T21" fmla="*/ 0 h 198"/>
                <a:gd name="T22" fmla="*/ 18 w 193"/>
                <a:gd name="T23" fmla="*/ 0 h 198"/>
                <a:gd name="T24" fmla="*/ 0 w 193"/>
                <a:gd name="T25" fmla="*/ 20 h 198"/>
                <a:gd name="T26" fmla="*/ 0 w 193"/>
                <a:gd name="T27" fmla="*/ 178 h 198"/>
                <a:gd name="T28" fmla="*/ 18 w 193"/>
                <a:gd name="T29" fmla="*/ 198 h 198"/>
                <a:gd name="T30" fmla="*/ 174 w 193"/>
                <a:gd name="T31" fmla="*/ 198 h 198"/>
                <a:gd name="T32" fmla="*/ 193 w 193"/>
                <a:gd name="T33" fmla="*/ 178 h 198"/>
                <a:gd name="T34" fmla="*/ 193 w 193"/>
                <a:gd name="T35" fmla="*/ 17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8">
                  <a:moveTo>
                    <a:pt x="193" y="178"/>
                  </a:moveTo>
                  <a:lnTo>
                    <a:pt x="193" y="134"/>
                  </a:lnTo>
                  <a:lnTo>
                    <a:pt x="154" y="134"/>
                  </a:lnTo>
                  <a:lnTo>
                    <a:pt x="154" y="160"/>
                  </a:lnTo>
                  <a:lnTo>
                    <a:pt x="37" y="160"/>
                  </a:lnTo>
                  <a:lnTo>
                    <a:pt x="37" y="38"/>
                  </a:lnTo>
                  <a:lnTo>
                    <a:pt x="154" y="38"/>
                  </a:lnTo>
                  <a:lnTo>
                    <a:pt x="154" y="64"/>
                  </a:lnTo>
                  <a:lnTo>
                    <a:pt x="193" y="64"/>
                  </a:ln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78"/>
                  </a:cubicBezTo>
                  <a:lnTo>
                    <a:pt x="193" y="17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0" name="Freeform 10"/>
            <p:cNvSpPr>
              <a:spLocks noEditPoints="1"/>
            </p:cNvSpPr>
            <p:nvPr/>
          </p:nvSpPr>
          <p:spPr bwMode="auto">
            <a:xfrm>
              <a:off x="1944828" y="4056809"/>
              <a:ext cx="149225" cy="152400"/>
            </a:xfrm>
            <a:custGeom>
              <a:avLst/>
              <a:gdLst>
                <a:gd name="T0" fmla="*/ 195 w 195"/>
                <a:gd name="T1" fmla="*/ 200 h 200"/>
                <a:gd name="T2" fmla="*/ 136 w 195"/>
                <a:gd name="T3" fmla="*/ 120 h 200"/>
                <a:gd name="T4" fmla="*/ 175 w 195"/>
                <a:gd name="T5" fmla="*/ 120 h 200"/>
                <a:gd name="T6" fmla="*/ 195 w 195"/>
                <a:gd name="T7" fmla="*/ 100 h 200"/>
                <a:gd name="T8" fmla="*/ 195 w 195"/>
                <a:gd name="T9" fmla="*/ 20 h 200"/>
                <a:gd name="T10" fmla="*/ 175 w 195"/>
                <a:gd name="T11" fmla="*/ 0 h 200"/>
                <a:gd name="T12" fmla="*/ 0 w 195"/>
                <a:gd name="T13" fmla="*/ 0 h 200"/>
                <a:gd name="T14" fmla="*/ 0 w 195"/>
                <a:gd name="T15" fmla="*/ 199 h 200"/>
                <a:gd name="T16" fmla="*/ 39 w 195"/>
                <a:gd name="T17" fmla="*/ 199 h 200"/>
                <a:gd name="T18" fmla="*/ 39 w 195"/>
                <a:gd name="T19" fmla="*/ 119 h 200"/>
                <a:gd name="T20" fmla="*/ 87 w 195"/>
                <a:gd name="T21" fmla="*/ 119 h 200"/>
                <a:gd name="T22" fmla="*/ 145 w 195"/>
                <a:gd name="T23" fmla="*/ 199 h 200"/>
                <a:gd name="T24" fmla="*/ 195 w 195"/>
                <a:gd name="T25" fmla="*/ 199 h 200"/>
                <a:gd name="T26" fmla="*/ 195 w 195"/>
                <a:gd name="T27" fmla="*/ 200 h 200"/>
                <a:gd name="T28" fmla="*/ 39 w 195"/>
                <a:gd name="T29" fmla="*/ 40 h 200"/>
                <a:gd name="T30" fmla="*/ 156 w 195"/>
                <a:gd name="T31" fmla="*/ 40 h 200"/>
                <a:gd name="T32" fmla="*/ 156 w 195"/>
                <a:gd name="T33" fmla="*/ 82 h 200"/>
                <a:gd name="T34" fmla="*/ 39 w 195"/>
                <a:gd name="T35" fmla="*/ 82 h 200"/>
                <a:gd name="T36" fmla="*/ 39 w 195"/>
                <a:gd name="T37" fmla="*/ 40 h 200"/>
                <a:gd name="T38" fmla="*/ 39 w 195"/>
                <a:gd name="T39" fmla="*/ 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00">
                  <a:moveTo>
                    <a:pt x="195" y="200"/>
                  </a:moveTo>
                  <a:lnTo>
                    <a:pt x="136" y="120"/>
                  </a:lnTo>
                  <a:lnTo>
                    <a:pt x="175" y="120"/>
                  </a:lnTo>
                  <a:cubicBezTo>
                    <a:pt x="185" y="120"/>
                    <a:pt x="195" y="112"/>
                    <a:pt x="195" y="100"/>
                  </a:cubicBezTo>
                  <a:lnTo>
                    <a:pt x="195" y="20"/>
                  </a:lnTo>
                  <a:cubicBezTo>
                    <a:pt x="195" y="8"/>
                    <a:pt x="187" y="0"/>
                    <a:pt x="175" y="0"/>
                  </a:cubicBezTo>
                  <a:lnTo>
                    <a:pt x="0" y="0"/>
                  </a:lnTo>
                  <a:lnTo>
                    <a:pt x="0" y="199"/>
                  </a:lnTo>
                  <a:lnTo>
                    <a:pt x="39" y="199"/>
                  </a:lnTo>
                  <a:lnTo>
                    <a:pt x="39" y="119"/>
                  </a:lnTo>
                  <a:lnTo>
                    <a:pt x="87" y="119"/>
                  </a:lnTo>
                  <a:lnTo>
                    <a:pt x="145" y="199"/>
                  </a:lnTo>
                  <a:lnTo>
                    <a:pt x="195" y="199"/>
                  </a:lnTo>
                  <a:lnTo>
                    <a:pt x="195" y="200"/>
                  </a:lnTo>
                  <a:close/>
                  <a:moveTo>
                    <a:pt x="39" y="40"/>
                  </a:moveTo>
                  <a:lnTo>
                    <a:pt x="156" y="40"/>
                  </a:lnTo>
                  <a:lnTo>
                    <a:pt x="156" y="82"/>
                  </a:lnTo>
                  <a:lnTo>
                    <a:pt x="39" y="82"/>
                  </a:lnTo>
                  <a:lnTo>
                    <a:pt x="39" y="40"/>
                  </a:lnTo>
                  <a:lnTo>
                    <a:pt x="39"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1" name="Freeform 11"/>
            <p:cNvSpPr>
              <a:spLocks noEditPoints="1"/>
            </p:cNvSpPr>
            <p:nvPr/>
          </p:nvSpPr>
          <p:spPr bwMode="auto">
            <a:xfrm>
              <a:off x="2170253" y="4056809"/>
              <a:ext cx="147638" cy="152400"/>
            </a:xfrm>
            <a:custGeom>
              <a:avLst/>
              <a:gdLst>
                <a:gd name="T0" fmla="*/ 194 w 194"/>
                <a:gd name="T1" fmla="*/ 178 h 198"/>
                <a:gd name="T2" fmla="*/ 194 w 194"/>
                <a:gd name="T3" fmla="*/ 20 h 198"/>
                <a:gd name="T4" fmla="*/ 174 w 194"/>
                <a:gd name="T5" fmla="*/ 0 h 198"/>
                <a:gd name="T6" fmla="*/ 18 w 194"/>
                <a:gd name="T7" fmla="*/ 0 h 198"/>
                <a:gd name="T8" fmla="*/ 0 w 194"/>
                <a:gd name="T9" fmla="*/ 20 h 198"/>
                <a:gd name="T10" fmla="*/ 0 w 194"/>
                <a:gd name="T11" fmla="*/ 178 h 198"/>
                <a:gd name="T12" fmla="*/ 18 w 194"/>
                <a:gd name="T13" fmla="*/ 198 h 198"/>
                <a:gd name="T14" fmla="*/ 176 w 194"/>
                <a:gd name="T15" fmla="*/ 198 h 198"/>
                <a:gd name="T16" fmla="*/ 194 w 194"/>
                <a:gd name="T17" fmla="*/ 178 h 198"/>
                <a:gd name="T18" fmla="*/ 194 w 194"/>
                <a:gd name="T19" fmla="*/ 178 h 198"/>
                <a:gd name="T20" fmla="*/ 38 w 194"/>
                <a:gd name="T21" fmla="*/ 38 h 198"/>
                <a:gd name="T22" fmla="*/ 156 w 194"/>
                <a:gd name="T23" fmla="*/ 38 h 198"/>
                <a:gd name="T24" fmla="*/ 156 w 194"/>
                <a:gd name="T25" fmla="*/ 160 h 198"/>
                <a:gd name="T26" fmla="*/ 38 w 194"/>
                <a:gd name="T27" fmla="*/ 160 h 198"/>
                <a:gd name="T28" fmla="*/ 38 w 194"/>
                <a:gd name="T29" fmla="*/ 38 h 198"/>
                <a:gd name="T30" fmla="*/ 38 w 194"/>
                <a:gd name="T31"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 h="198">
                  <a:moveTo>
                    <a:pt x="194" y="178"/>
                  </a:moveTo>
                  <a:lnTo>
                    <a:pt x="194" y="20"/>
                  </a:lnTo>
                  <a:cubicBezTo>
                    <a:pt x="194" y="8"/>
                    <a:pt x="186" y="0"/>
                    <a:pt x="174" y="0"/>
                  </a:cubicBezTo>
                  <a:lnTo>
                    <a:pt x="18" y="0"/>
                  </a:lnTo>
                  <a:cubicBezTo>
                    <a:pt x="8" y="0"/>
                    <a:pt x="0" y="8"/>
                    <a:pt x="0" y="20"/>
                  </a:cubicBezTo>
                  <a:lnTo>
                    <a:pt x="0" y="178"/>
                  </a:lnTo>
                  <a:cubicBezTo>
                    <a:pt x="0" y="189"/>
                    <a:pt x="8" y="198"/>
                    <a:pt x="18" y="198"/>
                  </a:cubicBezTo>
                  <a:lnTo>
                    <a:pt x="176" y="198"/>
                  </a:lnTo>
                  <a:cubicBezTo>
                    <a:pt x="186" y="198"/>
                    <a:pt x="194" y="190"/>
                    <a:pt x="194" y="178"/>
                  </a:cubicBezTo>
                  <a:lnTo>
                    <a:pt x="194" y="178"/>
                  </a:lnTo>
                  <a:close/>
                  <a:moveTo>
                    <a:pt x="38" y="38"/>
                  </a:moveTo>
                  <a:lnTo>
                    <a:pt x="156" y="38"/>
                  </a:lnTo>
                  <a:lnTo>
                    <a:pt x="156" y="160"/>
                  </a:lnTo>
                  <a:lnTo>
                    <a:pt x="38" y="160"/>
                  </a:lnTo>
                  <a:lnTo>
                    <a:pt x="38" y="38"/>
                  </a:lnTo>
                  <a:lnTo>
                    <a:pt x="38" y="38"/>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2" name="Freeform 12"/>
            <p:cNvSpPr>
              <a:spLocks/>
            </p:cNvSpPr>
            <p:nvPr/>
          </p:nvSpPr>
          <p:spPr bwMode="auto">
            <a:xfrm>
              <a:off x="1374916" y="4256834"/>
              <a:ext cx="149225" cy="150813"/>
            </a:xfrm>
            <a:custGeom>
              <a:avLst/>
              <a:gdLst>
                <a:gd name="T0" fmla="*/ 94 w 94"/>
                <a:gd name="T1" fmla="*/ 19 h 95"/>
                <a:gd name="T2" fmla="*/ 94 w 94"/>
                <a:gd name="T3" fmla="*/ 0 h 95"/>
                <a:gd name="T4" fmla="*/ 0 w 94"/>
                <a:gd name="T5" fmla="*/ 0 h 95"/>
                <a:gd name="T6" fmla="*/ 0 w 94"/>
                <a:gd name="T7" fmla="*/ 95 h 95"/>
                <a:gd name="T8" fmla="*/ 19 w 94"/>
                <a:gd name="T9" fmla="*/ 95 h 95"/>
                <a:gd name="T10" fmla="*/ 19 w 94"/>
                <a:gd name="T11" fmla="*/ 57 h 95"/>
                <a:gd name="T12" fmla="*/ 75 w 94"/>
                <a:gd name="T13" fmla="*/ 57 h 95"/>
                <a:gd name="T14" fmla="*/ 75 w 94"/>
                <a:gd name="T15" fmla="*/ 38 h 95"/>
                <a:gd name="T16" fmla="*/ 19 w 94"/>
                <a:gd name="T17" fmla="*/ 38 h 95"/>
                <a:gd name="T18" fmla="*/ 19 w 94"/>
                <a:gd name="T19" fmla="*/ 19 h 95"/>
                <a:gd name="T20" fmla="*/ 94 w 94"/>
                <a:gd name="T21"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94" y="19"/>
                  </a:moveTo>
                  <a:lnTo>
                    <a:pt x="94" y="0"/>
                  </a:lnTo>
                  <a:lnTo>
                    <a:pt x="0" y="0"/>
                  </a:lnTo>
                  <a:lnTo>
                    <a:pt x="0" y="95"/>
                  </a:lnTo>
                  <a:lnTo>
                    <a:pt x="19" y="95"/>
                  </a:lnTo>
                  <a:lnTo>
                    <a:pt x="19" y="57"/>
                  </a:lnTo>
                  <a:lnTo>
                    <a:pt x="75" y="57"/>
                  </a:lnTo>
                  <a:lnTo>
                    <a:pt x="75" y="38"/>
                  </a:lnTo>
                  <a:lnTo>
                    <a:pt x="19" y="38"/>
                  </a:lnTo>
                  <a:lnTo>
                    <a:pt x="19" y="19"/>
                  </a:lnTo>
                  <a:lnTo>
                    <a:pt x="94"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3" name="Freeform 13"/>
            <p:cNvSpPr>
              <a:spLocks noEditPoints="1"/>
            </p:cNvSpPr>
            <p:nvPr/>
          </p:nvSpPr>
          <p:spPr bwMode="auto">
            <a:xfrm>
              <a:off x="1565416" y="4256834"/>
              <a:ext cx="147638" cy="150813"/>
            </a:xfrm>
            <a:custGeom>
              <a:avLst/>
              <a:gdLst>
                <a:gd name="T0" fmla="*/ 193 w 193"/>
                <a:gd name="T1" fmla="*/ 180 h 198"/>
                <a:gd name="T2" fmla="*/ 193 w 193"/>
                <a:gd name="T3" fmla="*/ 20 h 198"/>
                <a:gd name="T4" fmla="*/ 173 w 193"/>
                <a:gd name="T5" fmla="*/ 0 h 198"/>
                <a:gd name="T6" fmla="*/ 18 w 193"/>
                <a:gd name="T7" fmla="*/ 0 h 198"/>
                <a:gd name="T8" fmla="*/ 0 w 193"/>
                <a:gd name="T9" fmla="*/ 20 h 198"/>
                <a:gd name="T10" fmla="*/ 0 w 193"/>
                <a:gd name="T11" fmla="*/ 178 h 198"/>
                <a:gd name="T12" fmla="*/ 18 w 193"/>
                <a:gd name="T13" fmla="*/ 198 h 198"/>
                <a:gd name="T14" fmla="*/ 174 w 193"/>
                <a:gd name="T15" fmla="*/ 198 h 198"/>
                <a:gd name="T16" fmla="*/ 193 w 193"/>
                <a:gd name="T17" fmla="*/ 180 h 198"/>
                <a:gd name="T18" fmla="*/ 193 w 193"/>
                <a:gd name="T19" fmla="*/ 180 h 198"/>
                <a:gd name="T20" fmla="*/ 38 w 193"/>
                <a:gd name="T21" fmla="*/ 40 h 198"/>
                <a:gd name="T22" fmla="*/ 154 w 193"/>
                <a:gd name="T23" fmla="*/ 40 h 198"/>
                <a:gd name="T24" fmla="*/ 154 w 193"/>
                <a:gd name="T25" fmla="*/ 161 h 198"/>
                <a:gd name="T26" fmla="*/ 37 w 193"/>
                <a:gd name="T27" fmla="*/ 161 h 198"/>
                <a:gd name="T28" fmla="*/ 37 w 193"/>
                <a:gd name="T29" fmla="*/ 40 h 198"/>
                <a:gd name="T30" fmla="*/ 38 w 193"/>
                <a:gd name="T31" fmla="*/ 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198">
                  <a:moveTo>
                    <a:pt x="193" y="180"/>
                  </a:moveTo>
                  <a:lnTo>
                    <a:pt x="193" y="20"/>
                  </a:lnTo>
                  <a:cubicBezTo>
                    <a:pt x="193" y="8"/>
                    <a:pt x="185" y="0"/>
                    <a:pt x="173" y="0"/>
                  </a:cubicBezTo>
                  <a:lnTo>
                    <a:pt x="18" y="0"/>
                  </a:lnTo>
                  <a:cubicBezTo>
                    <a:pt x="8" y="0"/>
                    <a:pt x="0" y="8"/>
                    <a:pt x="0" y="20"/>
                  </a:cubicBezTo>
                  <a:lnTo>
                    <a:pt x="0" y="178"/>
                  </a:lnTo>
                  <a:cubicBezTo>
                    <a:pt x="0" y="189"/>
                    <a:pt x="8" y="198"/>
                    <a:pt x="18" y="198"/>
                  </a:cubicBezTo>
                  <a:lnTo>
                    <a:pt x="174" y="198"/>
                  </a:lnTo>
                  <a:cubicBezTo>
                    <a:pt x="185" y="198"/>
                    <a:pt x="193" y="190"/>
                    <a:pt x="193" y="180"/>
                  </a:cubicBezTo>
                  <a:lnTo>
                    <a:pt x="193" y="180"/>
                  </a:lnTo>
                  <a:close/>
                  <a:moveTo>
                    <a:pt x="38" y="40"/>
                  </a:moveTo>
                  <a:lnTo>
                    <a:pt x="154" y="40"/>
                  </a:lnTo>
                  <a:lnTo>
                    <a:pt x="154" y="161"/>
                  </a:lnTo>
                  <a:lnTo>
                    <a:pt x="37" y="161"/>
                  </a:lnTo>
                  <a:lnTo>
                    <a:pt x="37" y="40"/>
                  </a:lnTo>
                  <a:lnTo>
                    <a:pt x="38" y="4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4" name="Freeform 14"/>
            <p:cNvSpPr>
              <a:spLocks/>
            </p:cNvSpPr>
            <p:nvPr/>
          </p:nvSpPr>
          <p:spPr bwMode="auto">
            <a:xfrm>
              <a:off x="1767028" y="4256834"/>
              <a:ext cx="147638" cy="152400"/>
            </a:xfrm>
            <a:custGeom>
              <a:avLst/>
              <a:gdLst>
                <a:gd name="T0" fmla="*/ 194 w 194"/>
                <a:gd name="T1" fmla="*/ 179 h 199"/>
                <a:gd name="T2" fmla="*/ 194 w 194"/>
                <a:gd name="T3" fmla="*/ 135 h 199"/>
                <a:gd name="T4" fmla="*/ 156 w 194"/>
                <a:gd name="T5" fmla="*/ 135 h 199"/>
                <a:gd name="T6" fmla="*/ 156 w 194"/>
                <a:gd name="T7" fmla="*/ 160 h 199"/>
                <a:gd name="T8" fmla="*/ 38 w 194"/>
                <a:gd name="T9" fmla="*/ 160 h 199"/>
                <a:gd name="T10" fmla="*/ 38 w 194"/>
                <a:gd name="T11" fmla="*/ 39 h 199"/>
                <a:gd name="T12" fmla="*/ 156 w 194"/>
                <a:gd name="T13" fmla="*/ 39 h 199"/>
                <a:gd name="T14" fmla="*/ 156 w 194"/>
                <a:gd name="T15" fmla="*/ 64 h 199"/>
                <a:gd name="T16" fmla="*/ 194 w 194"/>
                <a:gd name="T17" fmla="*/ 64 h 199"/>
                <a:gd name="T18" fmla="*/ 194 w 194"/>
                <a:gd name="T19" fmla="*/ 20 h 199"/>
                <a:gd name="T20" fmla="*/ 174 w 194"/>
                <a:gd name="T21" fmla="*/ 0 h 199"/>
                <a:gd name="T22" fmla="*/ 18 w 194"/>
                <a:gd name="T23" fmla="*/ 0 h 199"/>
                <a:gd name="T24" fmla="*/ 0 w 194"/>
                <a:gd name="T25" fmla="*/ 20 h 199"/>
                <a:gd name="T26" fmla="*/ 0 w 194"/>
                <a:gd name="T27" fmla="*/ 179 h 199"/>
                <a:gd name="T28" fmla="*/ 18 w 194"/>
                <a:gd name="T29" fmla="*/ 199 h 199"/>
                <a:gd name="T30" fmla="*/ 174 w 194"/>
                <a:gd name="T31" fmla="*/ 199 h 199"/>
                <a:gd name="T32" fmla="*/ 194 w 194"/>
                <a:gd name="T33" fmla="*/ 179 h 199"/>
                <a:gd name="T34" fmla="*/ 194 w 194"/>
                <a:gd name="T35" fmla="*/ 17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194" y="179"/>
                  </a:moveTo>
                  <a:lnTo>
                    <a:pt x="194" y="135"/>
                  </a:lnTo>
                  <a:lnTo>
                    <a:pt x="156" y="135"/>
                  </a:lnTo>
                  <a:lnTo>
                    <a:pt x="156" y="160"/>
                  </a:lnTo>
                  <a:lnTo>
                    <a:pt x="38" y="160"/>
                  </a:lnTo>
                  <a:lnTo>
                    <a:pt x="38" y="39"/>
                  </a:lnTo>
                  <a:lnTo>
                    <a:pt x="156" y="39"/>
                  </a:lnTo>
                  <a:lnTo>
                    <a:pt x="156" y="64"/>
                  </a:lnTo>
                  <a:lnTo>
                    <a:pt x="194" y="64"/>
                  </a:lnTo>
                  <a:lnTo>
                    <a:pt x="194" y="20"/>
                  </a:lnTo>
                  <a:cubicBezTo>
                    <a:pt x="194" y="8"/>
                    <a:pt x="186" y="0"/>
                    <a:pt x="174" y="0"/>
                  </a:cubicBezTo>
                  <a:lnTo>
                    <a:pt x="18" y="0"/>
                  </a:lnTo>
                  <a:cubicBezTo>
                    <a:pt x="8" y="0"/>
                    <a:pt x="0" y="8"/>
                    <a:pt x="0" y="20"/>
                  </a:cubicBezTo>
                  <a:lnTo>
                    <a:pt x="0" y="179"/>
                  </a:lnTo>
                  <a:cubicBezTo>
                    <a:pt x="0" y="189"/>
                    <a:pt x="8" y="199"/>
                    <a:pt x="18" y="199"/>
                  </a:cubicBezTo>
                  <a:lnTo>
                    <a:pt x="174" y="199"/>
                  </a:lnTo>
                  <a:cubicBezTo>
                    <a:pt x="185" y="197"/>
                    <a:pt x="194" y="189"/>
                    <a:pt x="194" y="179"/>
                  </a:cubicBezTo>
                  <a:lnTo>
                    <a:pt x="194"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5" name="Freeform 15"/>
            <p:cNvSpPr>
              <a:spLocks/>
            </p:cNvSpPr>
            <p:nvPr/>
          </p:nvSpPr>
          <p:spPr bwMode="auto">
            <a:xfrm>
              <a:off x="1968641" y="4256834"/>
              <a:ext cx="147638" cy="150813"/>
            </a:xfrm>
            <a:custGeom>
              <a:avLst/>
              <a:gdLst>
                <a:gd name="T0" fmla="*/ 194 w 194"/>
                <a:gd name="T1" fmla="*/ 180 h 198"/>
                <a:gd name="T2" fmla="*/ 194 w 194"/>
                <a:gd name="T3" fmla="*/ 0 h 198"/>
                <a:gd name="T4" fmla="*/ 156 w 194"/>
                <a:gd name="T5" fmla="*/ 0 h 198"/>
                <a:gd name="T6" fmla="*/ 156 w 194"/>
                <a:gd name="T7" fmla="*/ 160 h 198"/>
                <a:gd name="T8" fmla="*/ 38 w 194"/>
                <a:gd name="T9" fmla="*/ 160 h 198"/>
                <a:gd name="T10" fmla="*/ 38 w 194"/>
                <a:gd name="T11" fmla="*/ 0 h 198"/>
                <a:gd name="T12" fmla="*/ 0 w 194"/>
                <a:gd name="T13" fmla="*/ 0 h 198"/>
                <a:gd name="T14" fmla="*/ 0 w 194"/>
                <a:gd name="T15" fmla="*/ 178 h 198"/>
                <a:gd name="T16" fmla="*/ 18 w 194"/>
                <a:gd name="T17" fmla="*/ 198 h 198"/>
                <a:gd name="T18" fmla="*/ 174 w 194"/>
                <a:gd name="T19" fmla="*/ 198 h 198"/>
                <a:gd name="T20" fmla="*/ 194 w 194"/>
                <a:gd name="T21" fmla="*/ 180 h 198"/>
                <a:gd name="T22" fmla="*/ 194 w 194"/>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98">
                  <a:moveTo>
                    <a:pt x="194" y="180"/>
                  </a:moveTo>
                  <a:lnTo>
                    <a:pt x="194" y="0"/>
                  </a:lnTo>
                  <a:lnTo>
                    <a:pt x="156" y="0"/>
                  </a:lnTo>
                  <a:lnTo>
                    <a:pt x="156" y="160"/>
                  </a:lnTo>
                  <a:lnTo>
                    <a:pt x="38" y="160"/>
                  </a:lnTo>
                  <a:lnTo>
                    <a:pt x="38" y="0"/>
                  </a:lnTo>
                  <a:lnTo>
                    <a:pt x="0" y="0"/>
                  </a:lnTo>
                  <a:lnTo>
                    <a:pt x="0" y="178"/>
                  </a:lnTo>
                  <a:cubicBezTo>
                    <a:pt x="0" y="189"/>
                    <a:pt x="8" y="198"/>
                    <a:pt x="18" y="198"/>
                  </a:cubicBezTo>
                  <a:lnTo>
                    <a:pt x="174" y="198"/>
                  </a:lnTo>
                  <a:cubicBezTo>
                    <a:pt x="186" y="198"/>
                    <a:pt x="194" y="190"/>
                    <a:pt x="194" y="180"/>
                  </a:cubicBezTo>
                  <a:lnTo>
                    <a:pt x="194" y="180"/>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6" name="Freeform 16"/>
            <p:cNvSpPr>
              <a:spLocks/>
            </p:cNvSpPr>
            <p:nvPr/>
          </p:nvSpPr>
          <p:spPr bwMode="auto">
            <a:xfrm>
              <a:off x="2168666" y="4256834"/>
              <a:ext cx="149225" cy="152400"/>
            </a:xfrm>
            <a:custGeom>
              <a:avLst/>
              <a:gdLst>
                <a:gd name="T0" fmla="*/ 196 w 196"/>
                <a:gd name="T1" fmla="*/ 179 h 200"/>
                <a:gd name="T2" fmla="*/ 196 w 196"/>
                <a:gd name="T3" fmla="*/ 100 h 200"/>
                <a:gd name="T4" fmla="*/ 176 w 196"/>
                <a:gd name="T5" fmla="*/ 80 h 200"/>
                <a:gd name="T6" fmla="*/ 40 w 196"/>
                <a:gd name="T7" fmla="*/ 80 h 200"/>
                <a:gd name="T8" fmla="*/ 40 w 196"/>
                <a:gd name="T9" fmla="*/ 39 h 200"/>
                <a:gd name="T10" fmla="*/ 158 w 196"/>
                <a:gd name="T11" fmla="*/ 39 h 200"/>
                <a:gd name="T12" fmla="*/ 158 w 196"/>
                <a:gd name="T13" fmla="*/ 60 h 200"/>
                <a:gd name="T14" fmla="*/ 196 w 196"/>
                <a:gd name="T15" fmla="*/ 60 h 200"/>
                <a:gd name="T16" fmla="*/ 196 w 196"/>
                <a:gd name="T17" fmla="*/ 20 h 200"/>
                <a:gd name="T18" fmla="*/ 176 w 196"/>
                <a:gd name="T19" fmla="*/ 0 h 200"/>
                <a:gd name="T20" fmla="*/ 20 w 196"/>
                <a:gd name="T21" fmla="*/ 0 h 200"/>
                <a:gd name="T22" fmla="*/ 2 w 196"/>
                <a:gd name="T23" fmla="*/ 20 h 200"/>
                <a:gd name="T24" fmla="*/ 2 w 196"/>
                <a:gd name="T25" fmla="*/ 99 h 200"/>
                <a:gd name="T26" fmla="*/ 20 w 196"/>
                <a:gd name="T27" fmla="*/ 119 h 200"/>
                <a:gd name="T28" fmla="*/ 156 w 196"/>
                <a:gd name="T29" fmla="*/ 119 h 200"/>
                <a:gd name="T30" fmla="*/ 156 w 196"/>
                <a:gd name="T31" fmla="*/ 160 h 200"/>
                <a:gd name="T32" fmla="*/ 39 w 196"/>
                <a:gd name="T33" fmla="*/ 160 h 200"/>
                <a:gd name="T34" fmla="*/ 39 w 196"/>
                <a:gd name="T35" fmla="*/ 140 h 200"/>
                <a:gd name="T36" fmla="*/ 0 w 196"/>
                <a:gd name="T37" fmla="*/ 140 h 200"/>
                <a:gd name="T38" fmla="*/ 0 w 196"/>
                <a:gd name="T39" fmla="*/ 180 h 200"/>
                <a:gd name="T40" fmla="*/ 19 w 196"/>
                <a:gd name="T41" fmla="*/ 200 h 200"/>
                <a:gd name="T42" fmla="*/ 175 w 196"/>
                <a:gd name="T43" fmla="*/ 200 h 200"/>
                <a:gd name="T44" fmla="*/ 196 w 196"/>
                <a:gd name="T45" fmla="*/ 179 h 200"/>
                <a:gd name="T46" fmla="*/ 196 w 196"/>
                <a:gd name="T47" fmla="*/ 17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200">
                  <a:moveTo>
                    <a:pt x="196" y="179"/>
                  </a:moveTo>
                  <a:lnTo>
                    <a:pt x="196" y="100"/>
                  </a:lnTo>
                  <a:cubicBezTo>
                    <a:pt x="196" y="89"/>
                    <a:pt x="188" y="80"/>
                    <a:pt x="176" y="80"/>
                  </a:cubicBezTo>
                  <a:lnTo>
                    <a:pt x="40" y="80"/>
                  </a:lnTo>
                  <a:lnTo>
                    <a:pt x="40" y="39"/>
                  </a:lnTo>
                  <a:lnTo>
                    <a:pt x="158" y="39"/>
                  </a:lnTo>
                  <a:lnTo>
                    <a:pt x="158" y="60"/>
                  </a:lnTo>
                  <a:lnTo>
                    <a:pt x="196" y="60"/>
                  </a:lnTo>
                  <a:lnTo>
                    <a:pt x="196" y="20"/>
                  </a:lnTo>
                  <a:cubicBezTo>
                    <a:pt x="196" y="8"/>
                    <a:pt x="188" y="0"/>
                    <a:pt x="176" y="0"/>
                  </a:cubicBezTo>
                  <a:lnTo>
                    <a:pt x="20" y="0"/>
                  </a:lnTo>
                  <a:cubicBezTo>
                    <a:pt x="10" y="0"/>
                    <a:pt x="2" y="8"/>
                    <a:pt x="2" y="20"/>
                  </a:cubicBezTo>
                  <a:lnTo>
                    <a:pt x="2" y="99"/>
                  </a:lnTo>
                  <a:cubicBezTo>
                    <a:pt x="2" y="109"/>
                    <a:pt x="10" y="119"/>
                    <a:pt x="20" y="119"/>
                  </a:cubicBezTo>
                  <a:lnTo>
                    <a:pt x="156" y="119"/>
                  </a:lnTo>
                  <a:lnTo>
                    <a:pt x="156" y="160"/>
                  </a:lnTo>
                  <a:lnTo>
                    <a:pt x="39" y="160"/>
                  </a:lnTo>
                  <a:lnTo>
                    <a:pt x="39" y="140"/>
                  </a:lnTo>
                  <a:lnTo>
                    <a:pt x="0" y="140"/>
                  </a:lnTo>
                  <a:lnTo>
                    <a:pt x="0" y="180"/>
                  </a:lnTo>
                  <a:cubicBezTo>
                    <a:pt x="0" y="191"/>
                    <a:pt x="8" y="200"/>
                    <a:pt x="19" y="200"/>
                  </a:cubicBezTo>
                  <a:lnTo>
                    <a:pt x="175" y="200"/>
                  </a:lnTo>
                  <a:cubicBezTo>
                    <a:pt x="188" y="197"/>
                    <a:pt x="196" y="189"/>
                    <a:pt x="196" y="179"/>
                  </a:cubicBezTo>
                  <a:lnTo>
                    <a:pt x="196" y="17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sp>
          <p:nvSpPr>
            <p:cNvPr id="67" name="Freeform 17"/>
            <p:cNvSpPr>
              <a:spLocks noEditPoints="1"/>
            </p:cNvSpPr>
            <p:nvPr/>
          </p:nvSpPr>
          <p:spPr bwMode="auto">
            <a:xfrm>
              <a:off x="2340116" y="4058396"/>
              <a:ext cx="55563" cy="555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3 h 72"/>
                <a:gd name="T12" fmla="*/ 2 w 72"/>
                <a:gd name="T13" fmla="*/ 36 h 72"/>
                <a:gd name="T14" fmla="*/ 36 w 72"/>
                <a:gd name="T15" fmla="*/ 68 h 72"/>
                <a:gd name="T16" fmla="*/ 68 w 72"/>
                <a:gd name="T17" fmla="*/ 36 h 72"/>
                <a:gd name="T18" fmla="*/ 36 w 72"/>
                <a:gd name="T19" fmla="*/ 3 h 72"/>
                <a:gd name="T20" fmla="*/ 45 w 72"/>
                <a:gd name="T21" fmla="*/ 59 h 72"/>
                <a:gd name="T22" fmla="*/ 36 w 72"/>
                <a:gd name="T23" fmla="*/ 39 h 72"/>
                <a:gd name="T24" fmla="*/ 28 w 72"/>
                <a:gd name="T25" fmla="*/ 39 h 72"/>
                <a:gd name="T26" fmla="*/ 28 w 72"/>
                <a:gd name="T27" fmla="*/ 59 h 72"/>
                <a:gd name="T28" fmla="*/ 22 w 72"/>
                <a:gd name="T29" fmla="*/ 59 h 72"/>
                <a:gd name="T30" fmla="*/ 22 w 72"/>
                <a:gd name="T31" fmla="*/ 14 h 72"/>
                <a:gd name="T32" fmla="*/ 36 w 72"/>
                <a:gd name="T33" fmla="*/ 14 h 72"/>
                <a:gd name="T34" fmla="*/ 50 w 72"/>
                <a:gd name="T35" fmla="*/ 27 h 72"/>
                <a:gd name="T36" fmla="*/ 41 w 72"/>
                <a:gd name="T37" fmla="*/ 39 h 72"/>
                <a:gd name="T38" fmla="*/ 50 w 72"/>
                <a:gd name="T39" fmla="*/ 59 h 72"/>
                <a:gd name="T40" fmla="*/ 45 w 72"/>
                <a:gd name="T41" fmla="*/ 59 h 72"/>
                <a:gd name="T42" fmla="*/ 28 w 72"/>
                <a:gd name="T43" fmla="*/ 34 h 72"/>
                <a:gd name="T44" fmla="*/ 36 w 72"/>
                <a:gd name="T45" fmla="*/ 34 h 72"/>
                <a:gd name="T46" fmla="*/ 45 w 72"/>
                <a:gd name="T47" fmla="*/ 26 h 72"/>
                <a:gd name="T48" fmla="*/ 36 w 72"/>
                <a:gd name="T49" fmla="*/ 18 h 72"/>
                <a:gd name="T50" fmla="*/ 29 w 72"/>
                <a:gd name="T51" fmla="*/ 18 h 72"/>
                <a:gd name="T52" fmla="*/ 29 w 72"/>
                <a:gd name="T53" fmla="*/ 34 h 72"/>
                <a:gd name="T54" fmla="*/ 28 w 72"/>
                <a:gd name="T55"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3"/>
                  </a:moveTo>
                  <a:cubicBezTo>
                    <a:pt x="17" y="3"/>
                    <a:pt x="2" y="18"/>
                    <a:pt x="2" y="36"/>
                  </a:cubicBezTo>
                  <a:cubicBezTo>
                    <a:pt x="2" y="55"/>
                    <a:pt x="17" y="68"/>
                    <a:pt x="36" y="68"/>
                  </a:cubicBezTo>
                  <a:cubicBezTo>
                    <a:pt x="54" y="68"/>
                    <a:pt x="68" y="54"/>
                    <a:pt x="68" y="36"/>
                  </a:cubicBezTo>
                  <a:cubicBezTo>
                    <a:pt x="68" y="18"/>
                    <a:pt x="54" y="3"/>
                    <a:pt x="36" y="3"/>
                  </a:cubicBezTo>
                  <a:close/>
                  <a:moveTo>
                    <a:pt x="45" y="59"/>
                  </a:moveTo>
                  <a:lnTo>
                    <a:pt x="36" y="39"/>
                  </a:lnTo>
                  <a:lnTo>
                    <a:pt x="28" y="39"/>
                  </a:lnTo>
                  <a:lnTo>
                    <a:pt x="28" y="59"/>
                  </a:lnTo>
                  <a:lnTo>
                    <a:pt x="22" y="59"/>
                  </a:lnTo>
                  <a:lnTo>
                    <a:pt x="22" y="14"/>
                  </a:lnTo>
                  <a:lnTo>
                    <a:pt x="36" y="14"/>
                  </a:lnTo>
                  <a:cubicBezTo>
                    <a:pt x="46" y="14"/>
                    <a:pt x="50" y="18"/>
                    <a:pt x="50" y="27"/>
                  </a:cubicBezTo>
                  <a:cubicBezTo>
                    <a:pt x="50" y="34"/>
                    <a:pt x="48" y="38"/>
                    <a:pt x="41" y="39"/>
                  </a:cubicBezTo>
                  <a:lnTo>
                    <a:pt x="50" y="59"/>
                  </a:lnTo>
                  <a:lnTo>
                    <a:pt x="45" y="59"/>
                  </a:lnTo>
                  <a:close/>
                  <a:moveTo>
                    <a:pt x="28" y="34"/>
                  </a:moveTo>
                  <a:lnTo>
                    <a:pt x="36" y="34"/>
                  </a:lnTo>
                  <a:cubicBezTo>
                    <a:pt x="42" y="34"/>
                    <a:pt x="45" y="31"/>
                    <a:pt x="45" y="26"/>
                  </a:cubicBezTo>
                  <a:cubicBezTo>
                    <a:pt x="45" y="20"/>
                    <a:pt x="42" y="18"/>
                    <a:pt x="36" y="18"/>
                  </a:cubicBezTo>
                  <a:lnTo>
                    <a:pt x="29" y="18"/>
                  </a:lnTo>
                  <a:lnTo>
                    <a:pt x="29" y="34"/>
                  </a:lnTo>
                  <a:lnTo>
                    <a:pt x="28" y="34"/>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rgbClr val="000000"/>
                </a:solidFill>
              </a:endParaRPr>
            </a:p>
          </p:txBody>
        </p:sp>
      </p:grpSp>
      <p:sp>
        <p:nvSpPr>
          <p:cNvPr id="21" name="Blue bar"/>
          <p:cNvSpPr/>
          <p:nvPr userDrawn="1"/>
        </p:nvSpPr>
        <p:spPr>
          <a:xfrm>
            <a:off x="944563" y="0"/>
            <a:ext cx="1799696" cy="151844"/>
          </a:xfrm>
          <a:prstGeom prst="rect">
            <a:avLst/>
          </a:prstGeom>
          <a:solidFill>
            <a:srgbClr val="0079EF"/>
          </a:solidFill>
          <a:ln w="12700">
            <a:miter lim="400000"/>
          </a:ln>
        </p:spPr>
        <p:txBody>
          <a:bodyPr lIns="45719" rIns="45719" anchor="ctr"/>
          <a:lstStyle/>
          <a:p>
            <a:pPr algn="ctr">
              <a:defRPr>
                <a:solidFill>
                  <a:srgbClr val="FFFFFF"/>
                </a:solidFill>
              </a:defRPr>
            </a:pPr>
            <a:endParaRPr>
              <a:solidFill>
                <a:srgbClr val="FFFFFF"/>
              </a:solidFill>
            </a:endParaRPr>
          </a:p>
        </p:txBody>
      </p:sp>
    </p:spTree>
    <p:extLst>
      <p:ext uri="{BB962C8B-B14F-4D97-AF65-F5344CB8AC3E}">
        <p14:creationId xmlns:p14="http://schemas.microsoft.com/office/powerpoint/2010/main" val="3722875886"/>
      </p:ext>
    </p:extLst>
  </p:cSld>
  <p:clrMap bg1="lt1" tx1="dk1" bg2="lt2" tx2="dk2" accent1="accent1" accent2="accent2" accent3="accent3" accent4="accent4" accent5="accent5" accent6="accent6" hlink="hlink" folHlink="folHlink"/>
  <p:sldLayoutIdLst>
    <p:sldLayoutId id="2147483895" r:id="rId1"/>
    <p:sldLayoutId id="2147484028" r:id="rId2"/>
    <p:sldLayoutId id="2147483982" r:id="rId3"/>
    <p:sldLayoutId id="2147484029" r:id="rId4"/>
    <p:sldLayoutId id="2147484030" r:id="rId5"/>
    <p:sldLayoutId id="2147484033" r:id="rId6"/>
    <p:sldLayoutId id="2147484034" r:id="rId7"/>
    <p:sldLayoutId id="2147484035" r:id="rId8"/>
    <p:sldLayoutId id="2147484036"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7092">
          <p15:clr>
            <a:srgbClr val="F26B43"/>
          </p15:clr>
        </p15:guide>
        <p15:guide id="3" pos="595">
          <p15:clr>
            <a:srgbClr val="F26B43"/>
          </p15:clr>
        </p15:guide>
        <p15:guide id="4" orient="horz" pos="540">
          <p15:clr>
            <a:srgbClr val="F26B43"/>
          </p15:clr>
        </p15:guide>
        <p15:guide id="5" orient="horz" pos="96">
          <p15:clr>
            <a:srgbClr val="F26B43"/>
          </p15:clr>
        </p15:guide>
        <p15:guide id="6" orient="horz" pos="4224">
          <p15:clr>
            <a:srgbClr val="F26B43"/>
          </p15:clr>
        </p15:guide>
        <p15:guide id="7" orient="horz" pos="1094">
          <p15:clr>
            <a:srgbClr val="F26B43"/>
          </p15:clr>
        </p15:guide>
        <p15:guide id="8" pos="3840">
          <p15:clr>
            <a:srgbClr val="F26B43"/>
          </p15:clr>
        </p15:guide>
        <p15:guide id="9" orient="horz" pos="3893">
          <p15:clr>
            <a:srgbClr val="F26B43"/>
          </p15:clr>
        </p15:guide>
        <p15:guide id="10" orient="horz" pos="1389">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7.xml"/><Relationship Id="rId7" Type="http://schemas.openxmlformats.org/officeDocument/2006/relationships/image" Target="../media/image53.pn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52.emf"/><Relationship Id="rId5" Type="http://schemas.openxmlformats.org/officeDocument/2006/relationships/package" Target="../embeddings/Microsoft_PowerPoint_Slide1.sldx"/><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34898" y="-33552"/>
            <a:ext cx="12526898" cy="6948514"/>
          </a:xfrm>
          <a:prstGeom prst="rect">
            <a:avLst/>
          </a:prstGeom>
        </p:spPr>
      </p:pic>
      <p:sp>
        <p:nvSpPr>
          <p:cNvPr id="20" name="Rectangle 8"/>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808080"/>
                </a:solidFill>
              </a:defRPr>
            </a:pPr>
            <a:endParaRPr dirty="0">
              <a:solidFill>
                <a:srgbClr val="808080"/>
              </a:solidFill>
            </a:endParaRPr>
          </a:p>
        </p:txBody>
      </p:sp>
      <p:grpSp>
        <p:nvGrpSpPr>
          <p:cNvPr id="21" name="Group 9"/>
          <p:cNvGrpSpPr/>
          <p:nvPr/>
        </p:nvGrpSpPr>
        <p:grpSpPr>
          <a:xfrm>
            <a:off x="1048005" y="766394"/>
            <a:ext cx="1930326" cy="467408"/>
            <a:chOff x="0" y="0"/>
            <a:chExt cx="1930325" cy="467406"/>
          </a:xfrm>
        </p:grpSpPr>
        <p:sp>
          <p:nvSpPr>
            <p:cNvPr id="22" name="Freeform 5"/>
            <p:cNvSpPr/>
            <p:nvPr/>
          </p:nvSpPr>
          <p:spPr>
            <a:xfrm>
              <a:off x="0" y="97123"/>
              <a:ext cx="370283" cy="370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3" name="Freeform 6"/>
            <p:cNvSpPr/>
            <p:nvPr/>
          </p:nvSpPr>
          <p:spPr>
            <a:xfrm>
              <a:off x="91053" y="12140"/>
              <a:ext cx="370283" cy="36421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4" name="Freeform 7"/>
            <p:cNvSpPr/>
            <p:nvPr/>
          </p:nvSpPr>
          <p:spPr>
            <a:xfrm>
              <a:off x="564529" y="12140"/>
              <a:ext cx="21245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5" name="Freeform 8"/>
            <p:cNvSpPr/>
            <p:nvPr/>
          </p:nvSpPr>
          <p:spPr>
            <a:xfrm>
              <a:off x="880180" y="12140"/>
              <a:ext cx="36422" cy="194248"/>
            </a:xfrm>
            <a:prstGeom prst="rect">
              <a:avLst/>
            </a:pr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6" name="Freeform 9"/>
            <p:cNvSpPr/>
            <p:nvPr/>
          </p:nvSpPr>
          <p:spPr>
            <a:xfrm>
              <a:off x="1019794" y="12140"/>
              <a:ext cx="18817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7" name="Freeform 10"/>
            <p:cNvSpPr/>
            <p:nvPr/>
          </p:nvSpPr>
          <p:spPr>
            <a:xfrm>
              <a:off x="131116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8" name="Freeform 11"/>
            <p:cNvSpPr/>
            <p:nvPr/>
          </p:nvSpPr>
          <p:spPr>
            <a:xfrm>
              <a:off x="1602534" y="12140"/>
              <a:ext cx="194248" cy="194248"/>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29" name="Freeform 12"/>
            <p:cNvSpPr/>
            <p:nvPr/>
          </p:nvSpPr>
          <p:spPr>
            <a:xfrm>
              <a:off x="564529" y="267089"/>
              <a:ext cx="194247"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0" name="Freeform 13"/>
            <p:cNvSpPr/>
            <p:nvPr/>
          </p:nvSpPr>
          <p:spPr>
            <a:xfrm>
              <a:off x="813407"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1" name="Freeform 14"/>
            <p:cNvSpPr/>
            <p:nvPr/>
          </p:nvSpPr>
          <p:spPr>
            <a:xfrm>
              <a:off x="1074426"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2" name="Freeform 15"/>
            <p:cNvSpPr/>
            <p:nvPr/>
          </p:nvSpPr>
          <p:spPr>
            <a:xfrm>
              <a:off x="1341515"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sp>
          <p:nvSpPr>
            <p:cNvPr id="33" name="Freeform 16"/>
            <p:cNvSpPr/>
            <p:nvPr/>
          </p:nvSpPr>
          <p:spPr>
            <a:xfrm>
              <a:off x="1602534" y="267089"/>
              <a:ext cx="194248" cy="200318"/>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000000"/>
                </a:solidFill>
              </a:endParaRPr>
            </a:p>
          </p:txBody>
        </p:sp>
        <p:sp>
          <p:nvSpPr>
            <p:cNvPr id="34" name="Freeform 17"/>
            <p:cNvSpPr/>
            <p:nvPr/>
          </p:nvSpPr>
          <p:spPr>
            <a:xfrm>
              <a:off x="1845342" y="0"/>
              <a:ext cx="84984" cy="8498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808080"/>
                  </a:solidFill>
                </a:defRPr>
              </a:pPr>
              <a:endParaRPr dirty="0">
                <a:solidFill>
                  <a:srgbClr val="808080"/>
                </a:solidFill>
              </a:endParaRPr>
            </a:p>
          </p:txBody>
        </p:sp>
      </p:grpSp>
      <p:sp>
        <p:nvSpPr>
          <p:cNvPr id="2" name="Title 1"/>
          <p:cNvSpPr>
            <a:spLocks noGrp="1"/>
          </p:cNvSpPr>
          <p:nvPr>
            <p:ph type="ctrTitle"/>
          </p:nvPr>
        </p:nvSpPr>
        <p:spPr>
          <a:xfrm>
            <a:off x="930880" y="3459892"/>
            <a:ext cx="8735635" cy="1295895"/>
          </a:xfrm>
        </p:spPr>
        <p:txBody>
          <a:bodyPr>
            <a:normAutofit fontScale="90000"/>
          </a:bodyPr>
          <a:lstStyle/>
          <a:p>
            <a:r>
              <a:rPr lang="en-US" dirty="0" smtClean="0"/>
              <a:t>Module 3 – SMA-X Service Catalog</a:t>
            </a:r>
            <a:br>
              <a:rPr lang="en-US" dirty="0" smtClean="0"/>
            </a:br>
            <a:endParaRPr lang="en-US" sz="4000" dirty="0"/>
          </a:p>
        </p:txBody>
      </p:sp>
      <p:sp>
        <p:nvSpPr>
          <p:cNvPr id="3" name="Text Placeholder 2"/>
          <p:cNvSpPr>
            <a:spLocks noGrp="1"/>
          </p:cNvSpPr>
          <p:nvPr>
            <p:ph type="body" sz="quarter" idx="11"/>
          </p:nvPr>
        </p:nvSpPr>
        <p:spPr>
          <a:xfrm>
            <a:off x="930881" y="6196332"/>
            <a:ext cx="3588366" cy="433067"/>
          </a:xfrm>
        </p:spPr>
        <p:txBody>
          <a:bodyPr/>
          <a:lstStyle/>
          <a:p>
            <a:r>
              <a:rPr lang="en-US" dirty="0" smtClean="0"/>
              <a:t>Jan 2018</a:t>
            </a:r>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4"/>
          </p:nvPr>
        </p:nvSpPr>
        <p:spPr/>
        <p:txBody>
          <a:bodyPr/>
          <a:lstStyle/>
          <a:p>
            <a:fld id="{0FB999A9-77CE-4AD1-9911-24A29F08BC34}" type="slidenum">
              <a:rPr lang="en-US" smtClean="0"/>
              <a:pPr/>
              <a:t>1</a:t>
            </a:fld>
            <a:endParaRPr lang="en-US" dirty="0"/>
          </a:p>
        </p:txBody>
      </p:sp>
    </p:spTree>
    <p:extLst>
      <p:ext uri="{BB962C8B-B14F-4D97-AF65-F5344CB8AC3E}">
        <p14:creationId xmlns:p14="http://schemas.microsoft.com/office/powerpoint/2010/main" val="3989742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Service Catalog hierarchy</a:t>
            </a:r>
            <a:endParaRPr lang="en-US" dirty="0"/>
          </a:p>
        </p:txBody>
      </p:sp>
      <p:sp>
        <p:nvSpPr>
          <p:cNvPr id="6" name="Subtitle 5"/>
          <p:cNvSpPr>
            <a:spLocks noGrp="1"/>
          </p:cNvSpPr>
          <p:nvPr>
            <p:ph type="body" sz="quarter" idx="13"/>
          </p:nvPr>
        </p:nvSpPr>
        <p:spPr/>
        <p:txBody>
          <a:bodyPr/>
          <a:lstStyle/>
          <a:p>
            <a:r>
              <a:rPr lang="fr-FR" dirty="0"/>
              <a:t>Components</a:t>
            </a:r>
            <a:endParaRPr lang="en-US" dirty="0"/>
          </a:p>
        </p:txBody>
      </p:sp>
      <p:grpSp>
        <p:nvGrpSpPr>
          <p:cNvPr id="8" name="Group 13"/>
          <p:cNvGrpSpPr/>
          <p:nvPr/>
        </p:nvGrpSpPr>
        <p:grpSpPr>
          <a:xfrm>
            <a:off x="443703" y="1656858"/>
            <a:ext cx="10737708" cy="3631553"/>
            <a:chOff x="332777" y="1668093"/>
            <a:chExt cx="6631044" cy="2398349"/>
          </a:xfrm>
        </p:grpSpPr>
        <p:sp>
          <p:nvSpPr>
            <p:cNvPr id="11" name="Freeform 10"/>
            <p:cNvSpPr/>
            <p:nvPr/>
          </p:nvSpPr>
          <p:spPr>
            <a:xfrm>
              <a:off x="5390999" y="1673691"/>
              <a:ext cx="1572822"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2"/>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467" b="1" dirty="0">
                  <a:cs typeface="Arial"/>
                </a:rPr>
                <a:t>Fulfillment Plans</a:t>
              </a:r>
              <a:endParaRPr lang="en-US" sz="1467" dirty="0">
                <a:cs typeface="Arial"/>
              </a:endParaRPr>
            </a:p>
          </p:txBody>
        </p:sp>
        <p:sp>
          <p:nvSpPr>
            <p:cNvPr id="12" name="Freeform 11"/>
            <p:cNvSpPr/>
            <p:nvPr/>
          </p:nvSpPr>
          <p:spPr>
            <a:xfrm>
              <a:off x="5400634" y="2231892"/>
              <a:ext cx="1505248" cy="1405440"/>
            </a:xfrm>
            <a:custGeom>
              <a:avLst/>
              <a:gdLst>
                <a:gd name="connsiteX0" fmla="*/ 0 w 1409499"/>
                <a:gd name="connsiteY0" fmla="*/ 0 h 1405440"/>
                <a:gd name="connsiteX1" fmla="*/ 1409499 w 1409499"/>
                <a:gd name="connsiteY1" fmla="*/ 0 h 1405440"/>
                <a:gd name="connsiteX2" fmla="*/ 1409499 w 1409499"/>
                <a:gd name="connsiteY2" fmla="*/ 1405440 h 1405440"/>
                <a:gd name="connsiteX3" fmla="*/ 0 w 1409499"/>
                <a:gd name="connsiteY3" fmla="*/ 1405440 h 1405440"/>
                <a:gd name="connsiteX4" fmla="*/ 0 w 1409499"/>
                <a:gd name="connsiteY4" fmla="*/ 0 h 140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9" h="1405440">
                  <a:moveTo>
                    <a:pt x="0" y="0"/>
                  </a:moveTo>
                  <a:lnTo>
                    <a:pt x="1409499" y="0"/>
                  </a:lnTo>
                  <a:lnTo>
                    <a:pt x="1409499" y="1405440"/>
                  </a:lnTo>
                  <a:lnTo>
                    <a:pt x="0" y="1405440"/>
                  </a:lnTo>
                  <a:lnTo>
                    <a:pt x="0" y="0"/>
                  </a:lnTo>
                  <a:close/>
                </a:path>
              </a:pathLst>
            </a:custGeom>
            <a:noFill/>
            <a:ln>
              <a:noFill/>
            </a:ln>
          </p:spPr>
          <p:style>
            <a:lnRef idx="1">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99568" rIns="0" bIns="149352" numCol="1" spcCol="1270" anchor="t" anchorCtr="0">
              <a:noAutofit/>
            </a:bodyPr>
            <a:lstStyle/>
            <a:p>
              <a:pPr marL="152396" lvl="1" indent="-152396" defTabSz="829713">
                <a:spcBef>
                  <a:spcPct val="0"/>
                </a:spcBef>
                <a:spcAft>
                  <a:spcPts val="533"/>
                </a:spcAft>
                <a:buFont typeface="Arial"/>
                <a:buChar char="•"/>
              </a:pPr>
              <a:r>
                <a:rPr lang="en-US" sz="1867" dirty="0">
                  <a:cs typeface="Arial"/>
                </a:rPr>
                <a:t>Set up fulfillment plan to be used in offerings</a:t>
              </a:r>
            </a:p>
            <a:p>
              <a:pPr marL="152396" lvl="1" indent="-152396" defTabSz="829713">
                <a:spcBef>
                  <a:spcPct val="0"/>
                </a:spcBef>
                <a:spcAft>
                  <a:spcPts val="533"/>
                </a:spcAft>
                <a:buFont typeface="Arial"/>
                <a:buChar char="•"/>
              </a:pPr>
              <a:r>
                <a:rPr lang="en-US" sz="1867" dirty="0">
                  <a:cs typeface="Arial"/>
                </a:rPr>
                <a:t>Define User Options, Task Plan, Approvals &amp; Default Values</a:t>
              </a:r>
            </a:p>
          </p:txBody>
        </p:sp>
        <p:sp>
          <p:nvSpPr>
            <p:cNvPr id="13" name="Freeform 12"/>
            <p:cNvSpPr/>
            <p:nvPr/>
          </p:nvSpPr>
          <p:spPr>
            <a:xfrm>
              <a:off x="3704925" y="1673691"/>
              <a:ext cx="1572822"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accent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Offerings</a:t>
              </a:r>
              <a:endParaRPr lang="en-US" sz="1600" dirty="0">
                <a:cs typeface="Arial"/>
              </a:endParaRPr>
            </a:p>
          </p:txBody>
        </p:sp>
        <p:sp>
          <p:nvSpPr>
            <p:cNvPr id="14" name="Freeform 13"/>
            <p:cNvSpPr/>
            <p:nvPr/>
          </p:nvSpPr>
          <p:spPr>
            <a:xfrm>
              <a:off x="3702647" y="2231892"/>
              <a:ext cx="1620348" cy="1834550"/>
            </a:xfrm>
            <a:custGeom>
              <a:avLst/>
              <a:gdLst>
                <a:gd name="connsiteX0" fmla="*/ 0 w 1409499"/>
                <a:gd name="connsiteY0" fmla="*/ 0 h 1405440"/>
                <a:gd name="connsiteX1" fmla="*/ 1409499 w 1409499"/>
                <a:gd name="connsiteY1" fmla="*/ 0 h 1405440"/>
                <a:gd name="connsiteX2" fmla="*/ 1409499 w 1409499"/>
                <a:gd name="connsiteY2" fmla="*/ 1405440 h 1405440"/>
                <a:gd name="connsiteX3" fmla="*/ 0 w 1409499"/>
                <a:gd name="connsiteY3" fmla="*/ 1405440 h 1405440"/>
                <a:gd name="connsiteX4" fmla="*/ 0 w 1409499"/>
                <a:gd name="connsiteY4" fmla="*/ 0 h 140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9" h="1405440">
                  <a:moveTo>
                    <a:pt x="0" y="0"/>
                  </a:moveTo>
                  <a:lnTo>
                    <a:pt x="1409499" y="0"/>
                  </a:lnTo>
                  <a:lnTo>
                    <a:pt x="1409499" y="1405440"/>
                  </a:lnTo>
                  <a:lnTo>
                    <a:pt x="0" y="1405440"/>
                  </a:lnTo>
                  <a:lnTo>
                    <a:pt x="0" y="0"/>
                  </a:lnTo>
                  <a:close/>
                </a:path>
              </a:pathLst>
            </a:custGeom>
            <a:noFill/>
            <a:ln>
              <a:noFill/>
            </a:ln>
          </p:spPr>
          <p:style>
            <a:lnRef idx="1">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99568" rIns="0" bIns="149352" numCol="1" spcCol="1270" anchor="t" anchorCtr="0">
              <a:noAutofit/>
            </a:bodyPr>
            <a:lstStyle/>
            <a:p>
              <a:pPr marL="152396" lvl="1" indent="-152396" defTabSz="829713">
                <a:spcBef>
                  <a:spcPct val="0"/>
                </a:spcBef>
                <a:spcAft>
                  <a:spcPts val="533"/>
                </a:spcAft>
                <a:buFont typeface="Arial"/>
                <a:buChar char="•"/>
              </a:pPr>
              <a:r>
                <a:rPr lang="en-US" sz="1867" dirty="0">
                  <a:cs typeface="Arial"/>
                </a:rPr>
                <a:t>Third Level</a:t>
              </a:r>
            </a:p>
            <a:p>
              <a:pPr marL="152396" lvl="1" indent="-152396" defTabSz="829713">
                <a:spcBef>
                  <a:spcPct val="0"/>
                </a:spcBef>
                <a:spcAft>
                  <a:spcPts val="533"/>
                </a:spcAft>
                <a:buFont typeface="Arial"/>
                <a:buChar char="•"/>
              </a:pPr>
              <a:r>
                <a:rPr lang="en-US" sz="1867" dirty="0">
                  <a:cs typeface="Arial"/>
                </a:rPr>
                <a:t>Service Offering with Tasks and Approvals</a:t>
              </a:r>
            </a:p>
            <a:p>
              <a:pPr marL="152396" lvl="1" indent="-152396" defTabSz="829713">
                <a:spcBef>
                  <a:spcPct val="0"/>
                </a:spcBef>
                <a:spcAft>
                  <a:spcPts val="533"/>
                </a:spcAft>
                <a:buFont typeface="Arial"/>
                <a:buChar char="•"/>
              </a:pPr>
              <a:r>
                <a:rPr lang="en-US" sz="1867" dirty="0">
                  <a:cs typeface="Arial"/>
                </a:rPr>
                <a:t>Support Offering with Tasks</a:t>
              </a:r>
            </a:p>
            <a:p>
              <a:pPr marL="152396" lvl="1" indent="-152396" defTabSz="829713">
                <a:spcBef>
                  <a:spcPct val="0"/>
                </a:spcBef>
                <a:spcAft>
                  <a:spcPts val="533"/>
                </a:spcAft>
                <a:buFont typeface="Arial"/>
                <a:buChar char="•"/>
              </a:pPr>
              <a:r>
                <a:rPr lang="en-US" sz="1867" dirty="0">
                  <a:cs typeface="Arial"/>
                </a:rPr>
                <a:t>Plus: </a:t>
              </a:r>
            </a:p>
            <a:p>
              <a:pPr marL="761981" lvl="2" indent="-152396" defTabSz="829713">
                <a:spcBef>
                  <a:spcPct val="0"/>
                </a:spcBef>
                <a:spcAft>
                  <a:spcPts val="533"/>
                </a:spcAft>
                <a:buFont typeface="Arial"/>
                <a:buChar char="•"/>
              </a:pPr>
              <a:r>
                <a:rPr lang="fr-FR" sz="1600" dirty="0">
                  <a:cs typeface="Arial"/>
                </a:rPr>
                <a:t>Audience</a:t>
              </a:r>
            </a:p>
            <a:p>
              <a:pPr marL="761981" lvl="2" indent="-152396" defTabSz="829713">
                <a:spcBef>
                  <a:spcPct val="0"/>
                </a:spcBef>
                <a:spcAft>
                  <a:spcPts val="533"/>
                </a:spcAft>
                <a:buFont typeface="Arial"/>
                <a:buChar char="•"/>
              </a:pPr>
              <a:r>
                <a:rPr lang="fr-FR" sz="1600" dirty="0">
                  <a:cs typeface="Arial"/>
                </a:rPr>
                <a:t>User options</a:t>
              </a:r>
            </a:p>
            <a:p>
              <a:pPr marL="761981" lvl="2" indent="-152396" defTabSz="829713">
                <a:spcBef>
                  <a:spcPct val="0"/>
                </a:spcBef>
                <a:spcAft>
                  <a:spcPts val="533"/>
                </a:spcAft>
                <a:buFont typeface="Arial"/>
                <a:buChar char="•"/>
              </a:pPr>
              <a:r>
                <a:rPr lang="fr-FR" sz="1600" dirty="0">
                  <a:cs typeface="Arial"/>
                </a:rPr>
                <a:t>Default values </a:t>
              </a:r>
            </a:p>
          </p:txBody>
        </p:sp>
        <p:sp>
          <p:nvSpPr>
            <p:cNvPr id="15" name="Freeform 14"/>
            <p:cNvSpPr/>
            <p:nvPr/>
          </p:nvSpPr>
          <p:spPr>
            <a:xfrm>
              <a:off x="2018851" y="1668093"/>
              <a:ext cx="1572822"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bg1">
                <a:lumMod val="65000"/>
              </a:schemeClr>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Service Definitions</a:t>
              </a:r>
              <a:endParaRPr lang="en-US" sz="1600" dirty="0">
                <a:cs typeface="Arial"/>
              </a:endParaRPr>
            </a:p>
          </p:txBody>
        </p:sp>
        <p:sp>
          <p:nvSpPr>
            <p:cNvPr id="16" name="Freeform 15"/>
            <p:cNvSpPr/>
            <p:nvPr/>
          </p:nvSpPr>
          <p:spPr>
            <a:xfrm>
              <a:off x="2022104" y="2231892"/>
              <a:ext cx="1505248" cy="1405440"/>
            </a:xfrm>
            <a:custGeom>
              <a:avLst/>
              <a:gdLst>
                <a:gd name="connsiteX0" fmla="*/ 0 w 1409499"/>
                <a:gd name="connsiteY0" fmla="*/ 0 h 1405440"/>
                <a:gd name="connsiteX1" fmla="*/ 1409499 w 1409499"/>
                <a:gd name="connsiteY1" fmla="*/ 0 h 1405440"/>
                <a:gd name="connsiteX2" fmla="*/ 1409499 w 1409499"/>
                <a:gd name="connsiteY2" fmla="*/ 1405440 h 1405440"/>
                <a:gd name="connsiteX3" fmla="*/ 0 w 1409499"/>
                <a:gd name="connsiteY3" fmla="*/ 1405440 h 1405440"/>
                <a:gd name="connsiteX4" fmla="*/ 0 w 1409499"/>
                <a:gd name="connsiteY4" fmla="*/ 0 h 140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9" h="1405440">
                  <a:moveTo>
                    <a:pt x="0" y="0"/>
                  </a:moveTo>
                  <a:lnTo>
                    <a:pt x="1409499" y="0"/>
                  </a:lnTo>
                  <a:lnTo>
                    <a:pt x="1409499" y="1405440"/>
                  </a:lnTo>
                  <a:lnTo>
                    <a:pt x="0" y="1405440"/>
                  </a:lnTo>
                  <a:lnTo>
                    <a:pt x="0" y="0"/>
                  </a:lnTo>
                  <a:close/>
                </a:path>
              </a:pathLst>
            </a:custGeom>
            <a:noFill/>
            <a:ln>
              <a:noFill/>
            </a:ln>
          </p:spPr>
          <p:style>
            <a:lnRef idx="1">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99568" rIns="0" bIns="149352" numCol="1" spcCol="1270" anchor="t" anchorCtr="0">
              <a:noAutofit/>
            </a:bodyPr>
            <a:lstStyle/>
            <a:p>
              <a:pPr marL="152396" lvl="1" indent="-152396" defTabSz="829713">
                <a:spcBef>
                  <a:spcPct val="0"/>
                </a:spcBef>
                <a:spcAft>
                  <a:spcPts val="533"/>
                </a:spcAft>
                <a:buFont typeface="Arial"/>
                <a:buChar char="•"/>
              </a:pPr>
              <a:r>
                <a:rPr lang="en-US" sz="1867" dirty="0">
                  <a:cs typeface="Arial"/>
                </a:rPr>
                <a:t>Second Level</a:t>
              </a:r>
            </a:p>
            <a:p>
              <a:pPr marL="152396" lvl="1" indent="-152396" defTabSz="829713">
                <a:spcBef>
                  <a:spcPct val="0"/>
                </a:spcBef>
                <a:spcAft>
                  <a:spcPts val="533"/>
                </a:spcAft>
                <a:buFont typeface="Arial"/>
                <a:buChar char="•"/>
              </a:pPr>
              <a:r>
                <a:rPr lang="en-US" sz="1867" dirty="0">
                  <a:cs typeface="Arial"/>
                </a:rPr>
                <a:t>Global description of provided services</a:t>
              </a:r>
            </a:p>
          </p:txBody>
        </p:sp>
        <p:sp>
          <p:nvSpPr>
            <p:cNvPr id="17" name="Freeform 16"/>
            <p:cNvSpPr/>
            <p:nvPr/>
          </p:nvSpPr>
          <p:spPr>
            <a:xfrm>
              <a:off x="332777" y="1668093"/>
              <a:ext cx="1572822" cy="475488"/>
            </a:xfrm>
            <a:custGeom>
              <a:avLst/>
              <a:gdLst>
                <a:gd name="connsiteX0" fmla="*/ 0 w 1464498"/>
                <a:gd name="connsiteY0" fmla="*/ 0 h 563799"/>
                <a:gd name="connsiteX1" fmla="*/ 1182599 w 1464498"/>
                <a:gd name="connsiteY1" fmla="*/ 0 h 563799"/>
                <a:gd name="connsiteX2" fmla="*/ 1464498 w 1464498"/>
                <a:gd name="connsiteY2" fmla="*/ 281900 h 563799"/>
                <a:gd name="connsiteX3" fmla="*/ 1182599 w 1464498"/>
                <a:gd name="connsiteY3" fmla="*/ 563799 h 563799"/>
                <a:gd name="connsiteX4" fmla="*/ 0 w 1464498"/>
                <a:gd name="connsiteY4" fmla="*/ 563799 h 563799"/>
                <a:gd name="connsiteX5" fmla="*/ 0 w 1464498"/>
                <a:gd name="connsiteY5" fmla="*/ 0 h 5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4498" h="563799">
                  <a:moveTo>
                    <a:pt x="0" y="0"/>
                  </a:moveTo>
                  <a:lnTo>
                    <a:pt x="1182599" y="0"/>
                  </a:lnTo>
                  <a:lnTo>
                    <a:pt x="1464498" y="281900"/>
                  </a:lnTo>
                  <a:lnTo>
                    <a:pt x="1182599" y="563799"/>
                  </a:lnTo>
                  <a:lnTo>
                    <a:pt x="0" y="563799"/>
                  </a:lnTo>
                  <a:lnTo>
                    <a:pt x="0" y="0"/>
                  </a:lnTo>
                  <a:close/>
                </a:path>
              </a:pathLst>
            </a:custGeom>
            <a:solidFill>
              <a:schemeClr val="tx1"/>
            </a:solidFill>
            <a:ln>
              <a:noFill/>
            </a:ln>
            <a:effectLst/>
          </p:spPr>
          <p:style>
            <a:lnRef idx="1">
              <a:scrgbClr r="0" g="0" b="0"/>
            </a:lnRef>
            <a:fillRef idx="3">
              <a:scrgbClr r="0" g="0" b="0"/>
            </a:fillRef>
            <a:effectRef idx="2">
              <a:scrgbClr r="0" g="0" b="0"/>
            </a:effectRef>
            <a:fontRef idx="minor">
              <a:schemeClr val="lt1"/>
            </a:fontRef>
          </p:style>
          <p:txBody>
            <a:bodyPr spcFirstLastPara="0" vert="horz" wrap="square" lIns="132757" tIns="75861" rIns="320691" bIns="75861" numCol="1" spcCol="1270" anchor="ctr" anchorCtr="0">
              <a:noAutofit/>
            </a:bodyPr>
            <a:lstStyle/>
            <a:p>
              <a:pPr defTabSz="829713">
                <a:spcBef>
                  <a:spcPct val="0"/>
                </a:spcBef>
              </a:pPr>
              <a:r>
                <a:rPr lang="en-US" sz="1600" b="1" dirty="0">
                  <a:cs typeface="Arial"/>
                </a:rPr>
                <a:t>Categories</a:t>
              </a:r>
            </a:p>
          </p:txBody>
        </p:sp>
        <p:sp>
          <p:nvSpPr>
            <p:cNvPr id="18" name="Freeform 17"/>
            <p:cNvSpPr/>
            <p:nvPr/>
          </p:nvSpPr>
          <p:spPr>
            <a:xfrm>
              <a:off x="341692" y="2231892"/>
              <a:ext cx="1505248" cy="1405440"/>
            </a:xfrm>
            <a:custGeom>
              <a:avLst/>
              <a:gdLst>
                <a:gd name="connsiteX0" fmla="*/ 0 w 1409499"/>
                <a:gd name="connsiteY0" fmla="*/ 0 h 1405440"/>
                <a:gd name="connsiteX1" fmla="*/ 1409499 w 1409499"/>
                <a:gd name="connsiteY1" fmla="*/ 0 h 1405440"/>
                <a:gd name="connsiteX2" fmla="*/ 1409499 w 1409499"/>
                <a:gd name="connsiteY2" fmla="*/ 1405440 h 1405440"/>
                <a:gd name="connsiteX3" fmla="*/ 0 w 1409499"/>
                <a:gd name="connsiteY3" fmla="*/ 1405440 h 1405440"/>
                <a:gd name="connsiteX4" fmla="*/ 0 w 1409499"/>
                <a:gd name="connsiteY4" fmla="*/ 0 h 140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9" h="1405440">
                  <a:moveTo>
                    <a:pt x="0" y="0"/>
                  </a:moveTo>
                  <a:lnTo>
                    <a:pt x="1409499" y="0"/>
                  </a:lnTo>
                  <a:lnTo>
                    <a:pt x="1409499" y="1405440"/>
                  </a:lnTo>
                  <a:lnTo>
                    <a:pt x="0" y="1405440"/>
                  </a:lnTo>
                  <a:lnTo>
                    <a:pt x="0" y="0"/>
                  </a:lnTo>
                  <a:close/>
                </a:path>
              </a:pathLst>
            </a:custGeom>
            <a:noFill/>
            <a:ln>
              <a:noFill/>
            </a:ln>
          </p:spPr>
          <p:style>
            <a:lnRef idx="1">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99568" rIns="0" bIns="149352" numCol="1" spcCol="1270" anchor="t" anchorCtr="0">
              <a:noAutofit/>
            </a:bodyPr>
            <a:lstStyle/>
            <a:p>
              <a:pPr marL="152396" lvl="1" indent="-152396" defTabSz="829713">
                <a:spcBef>
                  <a:spcPct val="0"/>
                </a:spcBef>
                <a:spcAft>
                  <a:spcPts val="533"/>
                </a:spcAft>
                <a:buFont typeface="Arial"/>
                <a:buChar char="•"/>
              </a:pPr>
              <a:r>
                <a:rPr lang="en-US" sz="1867" dirty="0">
                  <a:cs typeface="Arial"/>
                </a:rPr>
                <a:t>Top Level</a:t>
              </a:r>
            </a:p>
            <a:p>
              <a:pPr marL="152396" lvl="1" indent="-152396" defTabSz="829713">
                <a:spcBef>
                  <a:spcPct val="0"/>
                </a:spcBef>
                <a:spcAft>
                  <a:spcPts val="533"/>
                </a:spcAft>
                <a:buFont typeface="Arial"/>
                <a:buChar char="•"/>
              </a:pPr>
              <a:r>
                <a:rPr lang="en-US" sz="1867" dirty="0"/>
                <a:t>A category can contain services and offerings</a:t>
              </a:r>
            </a:p>
            <a:p>
              <a:pPr marL="152396" lvl="1" indent="-152396" defTabSz="829713">
                <a:spcBef>
                  <a:spcPct val="0"/>
                </a:spcBef>
                <a:spcAft>
                  <a:spcPts val="533"/>
                </a:spcAft>
                <a:buFont typeface="Arial"/>
                <a:buChar char="•"/>
              </a:pPr>
              <a:r>
                <a:rPr lang="en-US" sz="1867" dirty="0">
                  <a:cs typeface="Arial"/>
                </a:rPr>
                <a:t>OR a category can launch a URL</a:t>
              </a:r>
            </a:p>
          </p:txBody>
        </p:sp>
      </p:grpSp>
      <p:pic>
        <p:nvPicPr>
          <p:cNvPr id="19" name="Picture 18"/>
          <p:cNvPicPr>
            <a:picLocks noChangeAspect="1"/>
          </p:cNvPicPr>
          <p:nvPr/>
        </p:nvPicPr>
        <p:blipFill>
          <a:blip r:embed="rId3"/>
          <a:stretch>
            <a:fillRect/>
          </a:stretch>
        </p:blipFill>
        <p:spPr>
          <a:xfrm>
            <a:off x="458139" y="4638657"/>
            <a:ext cx="2068856" cy="1753875"/>
          </a:xfrm>
          <a:prstGeom prst="rect">
            <a:avLst/>
          </a:prstGeom>
        </p:spPr>
      </p:pic>
      <p:pic>
        <p:nvPicPr>
          <p:cNvPr id="22" name="Picture 21"/>
          <p:cNvPicPr>
            <a:picLocks noChangeAspect="1"/>
          </p:cNvPicPr>
          <p:nvPr/>
        </p:nvPicPr>
        <p:blipFill>
          <a:blip r:embed="rId4"/>
          <a:stretch>
            <a:fillRect/>
          </a:stretch>
        </p:blipFill>
        <p:spPr>
          <a:xfrm>
            <a:off x="8022665" y="4957036"/>
            <a:ext cx="2146775" cy="1753875"/>
          </a:xfrm>
          <a:prstGeom prst="rect">
            <a:avLst/>
          </a:prstGeom>
        </p:spPr>
      </p:pic>
      <p:sp>
        <p:nvSpPr>
          <p:cNvPr id="4" name="Slide Number Placeholder 3"/>
          <p:cNvSpPr>
            <a:spLocks noGrp="1"/>
          </p:cNvSpPr>
          <p:nvPr>
            <p:ph type="sldNum" sz="quarter" idx="4"/>
          </p:nvPr>
        </p:nvSpPr>
        <p:spPr/>
        <p:txBody>
          <a:bodyPr/>
          <a:lstStyle/>
          <a:p>
            <a:fld id="{0FB999A9-77CE-4AD1-9911-24A29F08BC34}" type="slidenum">
              <a:rPr lang="en-US" smtClean="0"/>
              <a:pPr/>
              <a:t>10</a:t>
            </a:fld>
            <a:endParaRPr lang="en-US" dirty="0"/>
          </a:p>
        </p:txBody>
      </p:sp>
      <p:pic>
        <p:nvPicPr>
          <p:cNvPr id="3" name="Picture 2"/>
          <p:cNvPicPr>
            <a:picLocks noChangeAspect="1"/>
          </p:cNvPicPr>
          <p:nvPr/>
        </p:nvPicPr>
        <p:blipFill>
          <a:blip r:embed="rId5"/>
          <a:stretch>
            <a:fillRect/>
          </a:stretch>
        </p:blipFill>
        <p:spPr>
          <a:xfrm>
            <a:off x="2818130" y="3842440"/>
            <a:ext cx="2899669" cy="2229192"/>
          </a:xfrm>
          <a:prstGeom prst="rect">
            <a:avLst/>
          </a:prstGeom>
        </p:spPr>
      </p:pic>
    </p:spTree>
    <p:extLst>
      <p:ext uri="{BB962C8B-B14F-4D97-AF65-F5344CB8AC3E}">
        <p14:creationId xmlns:p14="http://schemas.microsoft.com/office/powerpoint/2010/main" val="20280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Defining Service Catalog Categories and Service Definitions</a:t>
            </a:r>
            <a:endParaRPr lang="en-US"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11</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81057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Catalog Management</a:t>
            </a:r>
            <a:endParaRPr lang="en-US" dirty="0"/>
          </a:p>
        </p:txBody>
      </p:sp>
      <p:sp>
        <p:nvSpPr>
          <p:cNvPr id="4" name="Content Placeholder 3"/>
          <p:cNvSpPr>
            <a:spLocks noGrp="1"/>
          </p:cNvSpPr>
          <p:nvPr>
            <p:ph idx="1"/>
          </p:nvPr>
        </p:nvSpPr>
        <p:spPr>
          <a:xfrm>
            <a:off x="412376" y="1205502"/>
            <a:ext cx="3191245" cy="5478762"/>
          </a:xfrm>
        </p:spPr>
        <p:txBody>
          <a:bodyPr>
            <a:normAutofit fontScale="77500" lnSpcReduction="20000"/>
          </a:bodyPr>
          <a:lstStyle/>
          <a:p>
            <a:r>
              <a:rPr lang="en-US" sz="2133" dirty="0"/>
              <a:t>Service Oriented</a:t>
            </a:r>
          </a:p>
          <a:p>
            <a:pPr lvl="1">
              <a:lnSpc>
                <a:spcPct val="110000"/>
              </a:lnSpc>
            </a:pPr>
            <a:r>
              <a:rPr lang="en-US" sz="1867" dirty="0">
                <a:solidFill>
                  <a:srgbClr val="000000"/>
                </a:solidFill>
              </a:rPr>
              <a:t>Organize and Publish Consumable Services</a:t>
            </a:r>
          </a:p>
          <a:p>
            <a:pPr lvl="1">
              <a:lnSpc>
                <a:spcPct val="110000"/>
              </a:lnSpc>
            </a:pPr>
            <a:r>
              <a:rPr lang="en-US" sz="1867" dirty="0">
                <a:solidFill>
                  <a:srgbClr val="000000"/>
                </a:solidFill>
              </a:rPr>
              <a:t>Define  Service Offers with varying entitlements and options</a:t>
            </a:r>
          </a:p>
          <a:p>
            <a:pPr lvl="1">
              <a:lnSpc>
                <a:spcPct val="110000"/>
              </a:lnSpc>
            </a:pPr>
            <a:r>
              <a:rPr lang="en-US" sz="1867" dirty="0">
                <a:solidFill>
                  <a:srgbClr val="000000"/>
                </a:solidFill>
              </a:rPr>
              <a:t>Configure Service specific Support templates</a:t>
            </a:r>
          </a:p>
          <a:p>
            <a:r>
              <a:rPr lang="en-US" sz="2133" dirty="0"/>
              <a:t>Easy Publishing</a:t>
            </a:r>
          </a:p>
          <a:p>
            <a:pPr lvl="1">
              <a:lnSpc>
                <a:spcPct val="110000"/>
              </a:lnSpc>
            </a:pPr>
            <a:r>
              <a:rPr lang="en-US" sz="1867" dirty="0"/>
              <a:t>WYSIWYG Publishing of Consumer Views</a:t>
            </a:r>
          </a:p>
          <a:p>
            <a:pPr lvl="1">
              <a:lnSpc>
                <a:spcPct val="110000"/>
              </a:lnSpc>
            </a:pPr>
            <a:r>
              <a:rPr lang="en-US" sz="1867" dirty="0">
                <a:solidFill>
                  <a:srgbClr val="000000"/>
                </a:solidFill>
              </a:rPr>
              <a:t>Dynamic Service Offering Options</a:t>
            </a:r>
          </a:p>
          <a:p>
            <a:pPr lvl="1">
              <a:lnSpc>
                <a:spcPct val="110000"/>
              </a:lnSpc>
            </a:pPr>
            <a:r>
              <a:rPr lang="en-US" sz="1867" dirty="0">
                <a:solidFill>
                  <a:srgbClr val="000000"/>
                </a:solidFill>
              </a:rPr>
              <a:t>Easy to configure Approval and Fulfillment Automation plans</a:t>
            </a:r>
          </a:p>
          <a:p>
            <a:pPr lvl="0">
              <a:defRPr/>
            </a:pPr>
            <a:r>
              <a:rPr lang="en-US" sz="2133" dirty="0"/>
              <a:t>Integrated Fulfillment</a:t>
            </a:r>
          </a:p>
          <a:p>
            <a:pPr lvl="1">
              <a:lnSpc>
                <a:spcPct val="110000"/>
              </a:lnSpc>
              <a:defRPr/>
            </a:pPr>
            <a:r>
              <a:rPr lang="en-US" sz="1867" dirty="0">
                <a:solidFill>
                  <a:srgbClr val="000000"/>
                </a:solidFill>
              </a:rPr>
              <a:t>Execute dedicated fulfillment task plans for New Service and Support fulfillment</a:t>
            </a:r>
          </a:p>
          <a:p>
            <a:pPr lvl="1">
              <a:lnSpc>
                <a:spcPct val="110000"/>
              </a:lnSpc>
              <a:defRPr/>
            </a:pPr>
            <a:r>
              <a:rPr lang="en-US" sz="1867" dirty="0">
                <a:solidFill>
                  <a:srgbClr val="000000"/>
                </a:solidFill>
              </a:rPr>
              <a:t>Orchestrate automated fulfillment tasks</a:t>
            </a:r>
          </a:p>
          <a:p>
            <a:pPr marL="380990" lvl="1" indent="-380990">
              <a:buFont typeface="Arial" panose="020B0604020202020204" pitchFamily="34" charset="0"/>
              <a:buChar char="•"/>
            </a:pPr>
            <a:endParaRPr lang="en-US" sz="1867" dirty="0"/>
          </a:p>
        </p:txBody>
      </p:sp>
      <p:pic>
        <p:nvPicPr>
          <p:cNvPr id="6" name="Picture 5"/>
          <p:cNvPicPr>
            <a:picLocks noChangeAspect="1"/>
          </p:cNvPicPr>
          <p:nvPr/>
        </p:nvPicPr>
        <p:blipFill>
          <a:blip r:embed="rId3"/>
          <a:stretch>
            <a:fillRect/>
          </a:stretch>
        </p:blipFill>
        <p:spPr>
          <a:xfrm>
            <a:off x="3819331" y="1205502"/>
            <a:ext cx="8314372" cy="4331060"/>
          </a:xfrm>
          <a:prstGeom prst="rect">
            <a:avLst/>
          </a:prstGeom>
          <a:ln>
            <a:solidFill>
              <a:schemeClr val="accent1"/>
            </a:solidFill>
          </a:ln>
        </p:spPr>
      </p:pic>
      <p:sp>
        <p:nvSpPr>
          <p:cNvPr id="8" name="Rectangular Callout 7"/>
          <p:cNvSpPr/>
          <p:nvPr/>
        </p:nvSpPr>
        <p:spPr bwMode="gray">
          <a:xfrm>
            <a:off x="4035039" y="5849789"/>
            <a:ext cx="2170176" cy="543484"/>
          </a:xfrm>
          <a:prstGeom prst="wedgeRectCallout">
            <a:avLst>
              <a:gd name="adj1" fmla="val -10159"/>
              <a:gd name="adj2" fmla="val -13491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Categories</a:t>
            </a:r>
            <a:endParaRPr lang="en-US" sz="2400" dirty="0"/>
          </a:p>
        </p:txBody>
      </p:sp>
      <p:sp>
        <p:nvSpPr>
          <p:cNvPr id="9" name="Rectangular Callout 8"/>
          <p:cNvSpPr/>
          <p:nvPr/>
        </p:nvSpPr>
        <p:spPr bwMode="gray">
          <a:xfrm>
            <a:off x="6891428" y="5612881"/>
            <a:ext cx="2170176" cy="543484"/>
          </a:xfrm>
          <a:prstGeom prst="wedgeRectCallout">
            <a:avLst>
              <a:gd name="adj1" fmla="val -10159"/>
              <a:gd name="adj2" fmla="val -13491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Services</a:t>
            </a:r>
            <a:endParaRPr lang="en-US" sz="1600" dirty="0"/>
          </a:p>
        </p:txBody>
      </p:sp>
      <p:sp>
        <p:nvSpPr>
          <p:cNvPr id="10" name="Rectangular Callout 9"/>
          <p:cNvSpPr/>
          <p:nvPr/>
        </p:nvSpPr>
        <p:spPr bwMode="gray">
          <a:xfrm>
            <a:off x="9747817" y="5372599"/>
            <a:ext cx="2170176" cy="543484"/>
          </a:xfrm>
          <a:prstGeom prst="wedgeRectCallout">
            <a:avLst>
              <a:gd name="adj1" fmla="val -10159"/>
              <a:gd name="adj2" fmla="val -13491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Offerings</a:t>
            </a:r>
            <a:endParaRPr lang="en-US" sz="1600"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12</a:t>
            </a:fld>
            <a:endParaRPr lang="en-US"/>
          </a:p>
        </p:txBody>
      </p:sp>
    </p:spTree>
    <p:extLst>
      <p:ext uri="{BB962C8B-B14F-4D97-AF65-F5344CB8AC3E}">
        <p14:creationId xmlns:p14="http://schemas.microsoft.com/office/powerpoint/2010/main" val="11244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216415"/>
            <a:ext cx="10969943" cy="411480"/>
          </a:xfrm>
        </p:spPr>
        <p:txBody>
          <a:bodyPr/>
          <a:lstStyle/>
          <a:p>
            <a:r>
              <a:rPr lang="en-US" dirty="0" smtClean="0"/>
              <a:t>Service </a:t>
            </a:r>
            <a:r>
              <a:rPr lang="en-US" dirty="0"/>
              <a:t>Catalog </a:t>
            </a:r>
            <a:r>
              <a:rPr lang="en-US" dirty="0" smtClean="0"/>
              <a:t>– Categories</a:t>
            </a:r>
            <a:endParaRPr lang="en-US" dirty="0"/>
          </a:p>
        </p:txBody>
      </p:sp>
      <p:sp>
        <p:nvSpPr>
          <p:cNvPr id="17" name="Text Placeholder 16"/>
          <p:cNvSpPr>
            <a:spLocks noGrp="1"/>
          </p:cNvSpPr>
          <p:nvPr>
            <p:ph type="body" sz="quarter" idx="13"/>
          </p:nvPr>
        </p:nvSpPr>
        <p:spPr>
          <a:xfrm>
            <a:off x="609442" y="629447"/>
            <a:ext cx="10969943" cy="381000"/>
          </a:xfrm>
        </p:spPr>
        <p:txBody>
          <a:bodyPr/>
          <a:lstStyle/>
          <a:p>
            <a:r>
              <a:rPr lang="en-US" dirty="0"/>
              <a:t>Mega Menu &gt; Service Catalog &gt; Categories</a:t>
            </a:r>
          </a:p>
          <a:p>
            <a:endParaRPr lang="en-US" dirty="0"/>
          </a:p>
        </p:txBody>
      </p:sp>
      <p:sp>
        <p:nvSpPr>
          <p:cNvPr id="4" name="Content Placeholder 3"/>
          <p:cNvSpPr>
            <a:spLocks noGrp="1"/>
          </p:cNvSpPr>
          <p:nvPr>
            <p:ph idx="1"/>
          </p:nvPr>
        </p:nvSpPr>
        <p:spPr>
          <a:xfrm>
            <a:off x="609442" y="1437552"/>
            <a:ext cx="4864768" cy="4452709"/>
          </a:xfrm>
        </p:spPr>
        <p:txBody>
          <a:bodyPr>
            <a:normAutofit/>
          </a:bodyPr>
          <a:lstStyle/>
          <a:p>
            <a:r>
              <a:rPr lang="en-AU" dirty="0" smtClean="0"/>
              <a:t>A Category is the highest level in the </a:t>
            </a:r>
            <a:r>
              <a:rPr lang="en-AU" dirty="0" err="1" smtClean="0"/>
              <a:t>Catalog</a:t>
            </a:r>
            <a:r>
              <a:rPr lang="en-US" dirty="0" smtClean="0"/>
              <a:t>.</a:t>
            </a:r>
          </a:p>
          <a:p>
            <a:r>
              <a:rPr lang="en-AU" dirty="0" smtClean="0"/>
              <a:t>The category contains Services and Offerings.</a:t>
            </a:r>
          </a:p>
          <a:p>
            <a:r>
              <a:rPr lang="en-AU" dirty="0" smtClean="0"/>
              <a:t>OR the category can launch a URL.</a:t>
            </a:r>
          </a:p>
          <a:p>
            <a:endParaRPr lang="en-AU" dirty="0" smtClean="0"/>
          </a:p>
        </p:txBody>
      </p:sp>
      <p:pic>
        <p:nvPicPr>
          <p:cNvPr id="5" name="Picture 4"/>
          <p:cNvPicPr>
            <a:picLocks noChangeAspect="1"/>
          </p:cNvPicPr>
          <p:nvPr/>
        </p:nvPicPr>
        <p:blipFill>
          <a:blip r:embed="rId3"/>
          <a:stretch>
            <a:fillRect/>
          </a:stretch>
        </p:blipFill>
        <p:spPr>
          <a:xfrm>
            <a:off x="5685182" y="1429067"/>
            <a:ext cx="6307205" cy="4461195"/>
          </a:xfrm>
          <a:prstGeom prst="rect">
            <a:avLst/>
          </a:prstGeom>
        </p:spPr>
      </p:pic>
      <p:sp>
        <p:nvSpPr>
          <p:cNvPr id="8" name="Rectangular Callout 7"/>
          <p:cNvSpPr/>
          <p:nvPr/>
        </p:nvSpPr>
        <p:spPr bwMode="gray">
          <a:xfrm>
            <a:off x="8761275" y="5890262"/>
            <a:ext cx="2170176" cy="722573"/>
          </a:xfrm>
          <a:prstGeom prst="wedgeRectCallout">
            <a:avLst>
              <a:gd name="adj1" fmla="val -53515"/>
              <a:gd name="adj2" fmla="val -13734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Display order in list of Categories</a:t>
            </a:r>
            <a:endParaRPr lang="en-US" sz="1600" dirty="0"/>
          </a:p>
        </p:txBody>
      </p:sp>
      <p:sp>
        <p:nvSpPr>
          <p:cNvPr id="9" name="Rectangular Callout 8"/>
          <p:cNvSpPr/>
          <p:nvPr/>
        </p:nvSpPr>
        <p:spPr bwMode="gray">
          <a:xfrm>
            <a:off x="9763847" y="1223675"/>
            <a:ext cx="2335207" cy="722573"/>
          </a:xfrm>
          <a:prstGeom prst="wedgeRectCallout">
            <a:avLst>
              <a:gd name="adj1" fmla="val -57179"/>
              <a:gd name="adj2" fmla="val 15792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Name of Category &amp; Description</a:t>
            </a:r>
            <a:endParaRPr lang="en-US" sz="1600" dirty="0"/>
          </a:p>
        </p:txBody>
      </p:sp>
      <p:sp>
        <p:nvSpPr>
          <p:cNvPr id="10" name="Rectangular Callout 9"/>
          <p:cNvSpPr/>
          <p:nvPr/>
        </p:nvSpPr>
        <p:spPr bwMode="gray">
          <a:xfrm>
            <a:off x="9928877" y="3195682"/>
            <a:ext cx="2170176" cy="722573"/>
          </a:xfrm>
          <a:prstGeom prst="wedgeRectCallout">
            <a:avLst>
              <a:gd name="adj1" fmla="val -67560"/>
              <a:gd name="adj2" fmla="val 10107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Background Image for button</a:t>
            </a:r>
            <a:endParaRPr lang="en-US" sz="1600" dirty="0"/>
          </a:p>
        </p:txBody>
      </p:sp>
      <p:sp>
        <p:nvSpPr>
          <p:cNvPr id="11" name="Rectangular Callout 10"/>
          <p:cNvSpPr/>
          <p:nvPr/>
        </p:nvSpPr>
        <p:spPr bwMode="gray">
          <a:xfrm>
            <a:off x="9928877" y="4933267"/>
            <a:ext cx="2170176" cy="722573"/>
          </a:xfrm>
          <a:prstGeom prst="wedgeRectCallout">
            <a:avLst>
              <a:gd name="adj1" fmla="val -68782"/>
              <a:gd name="adj2" fmla="val -100669"/>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Background </a:t>
            </a:r>
            <a:r>
              <a:rPr lang="en-AU" sz="1600" dirty="0" err="1"/>
              <a:t>Color</a:t>
            </a:r>
            <a:r>
              <a:rPr lang="en-AU" sz="1600" dirty="0"/>
              <a:t> for button</a:t>
            </a:r>
            <a:endParaRPr lang="en-US" sz="1600" dirty="0"/>
          </a:p>
        </p:txBody>
      </p:sp>
      <p:sp>
        <p:nvSpPr>
          <p:cNvPr id="19" name="Slide Number Placeholder 18"/>
          <p:cNvSpPr>
            <a:spLocks noGrp="1"/>
          </p:cNvSpPr>
          <p:nvPr>
            <p:ph type="sldNum" sz="quarter" idx="12"/>
          </p:nvPr>
        </p:nvSpPr>
        <p:spPr/>
        <p:txBody>
          <a:bodyPr/>
          <a:lstStyle/>
          <a:p>
            <a:fld id="{B016F8AB-BCEA-4347-8BA6-BE776009BC89}" type="slidenum">
              <a:rPr lang="en-US" smtClean="0"/>
              <a:t>13</a:t>
            </a:fld>
            <a:endParaRPr lang="en-US"/>
          </a:p>
        </p:txBody>
      </p:sp>
    </p:spTree>
    <p:extLst>
      <p:ext uri="{BB962C8B-B14F-4D97-AF65-F5344CB8AC3E}">
        <p14:creationId xmlns:p14="http://schemas.microsoft.com/office/powerpoint/2010/main" val="41662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786" y="158676"/>
            <a:ext cx="10311765" cy="657844"/>
          </a:xfrm>
        </p:spPr>
        <p:txBody>
          <a:bodyPr/>
          <a:lstStyle/>
          <a:p>
            <a:r>
              <a:rPr lang="en-US" dirty="0" smtClean="0"/>
              <a:t>Add a Service Catalog Category</a:t>
            </a:r>
            <a:endParaRPr lang="en-US" dirty="0"/>
          </a:p>
        </p:txBody>
      </p:sp>
      <p:sp>
        <p:nvSpPr>
          <p:cNvPr id="7" name="Text Placeholder 6"/>
          <p:cNvSpPr>
            <a:spLocks noGrp="1"/>
          </p:cNvSpPr>
          <p:nvPr>
            <p:ph type="body" sz="quarter" idx="13"/>
          </p:nvPr>
        </p:nvSpPr>
        <p:spPr>
          <a:xfrm>
            <a:off x="950976" y="816520"/>
            <a:ext cx="10311765" cy="418375"/>
          </a:xfrm>
        </p:spPr>
        <p:txBody>
          <a:bodyPr/>
          <a:lstStyle/>
          <a:p>
            <a:r>
              <a:rPr lang="en-US" dirty="0" smtClean="0"/>
              <a:t>Mega Menu &gt; Service Catalog</a:t>
            </a:r>
            <a:endParaRPr lang="en-US"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14</a:t>
            </a:fld>
            <a:endParaRPr lang="en-US" dirty="0"/>
          </a:p>
        </p:txBody>
      </p:sp>
      <p:pic>
        <p:nvPicPr>
          <p:cNvPr id="8" name="Content Placeholder 7"/>
          <p:cNvPicPr>
            <a:picLocks noGrp="1" noChangeAspect="1"/>
          </p:cNvPicPr>
          <p:nvPr>
            <p:ph idx="1"/>
          </p:nvPr>
        </p:nvPicPr>
        <p:blipFill>
          <a:blip r:embed="rId2"/>
          <a:stretch>
            <a:fillRect/>
          </a:stretch>
        </p:blipFill>
        <p:spPr>
          <a:xfrm>
            <a:off x="648126" y="2112400"/>
            <a:ext cx="4824517" cy="4451350"/>
          </a:xfrm>
          <a:prstGeom prst="rect">
            <a:avLst/>
          </a:prstGeom>
        </p:spPr>
      </p:pic>
      <p:sp>
        <p:nvSpPr>
          <p:cNvPr id="10" name="Rectangle 9"/>
          <p:cNvSpPr/>
          <p:nvPr/>
        </p:nvSpPr>
        <p:spPr>
          <a:xfrm>
            <a:off x="4155541" y="2815628"/>
            <a:ext cx="1317102" cy="2625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86732" y="2112400"/>
            <a:ext cx="5789836" cy="4297544"/>
          </a:xfrm>
          <a:prstGeom prst="rect">
            <a:avLst/>
          </a:prstGeom>
        </p:spPr>
      </p:pic>
      <p:pic>
        <p:nvPicPr>
          <p:cNvPr id="12" name="Picture 11"/>
          <p:cNvPicPr>
            <a:picLocks noChangeAspect="1"/>
          </p:cNvPicPr>
          <p:nvPr/>
        </p:nvPicPr>
        <p:blipFill>
          <a:blip r:embed="rId4"/>
          <a:stretch>
            <a:fillRect/>
          </a:stretch>
        </p:blipFill>
        <p:spPr>
          <a:xfrm>
            <a:off x="7134131" y="3667144"/>
            <a:ext cx="3399717" cy="1341862"/>
          </a:xfrm>
          <a:prstGeom prst="rect">
            <a:avLst/>
          </a:prstGeom>
        </p:spPr>
      </p:pic>
      <p:sp>
        <p:nvSpPr>
          <p:cNvPr id="13" name="TextBox 12"/>
          <p:cNvSpPr txBox="1"/>
          <p:nvPr/>
        </p:nvSpPr>
        <p:spPr>
          <a:xfrm>
            <a:off x="5939071" y="1059789"/>
            <a:ext cx="5789836" cy="914400"/>
          </a:xfrm>
          <a:prstGeom prst="rect">
            <a:avLst/>
          </a:prstGeom>
        </p:spPr>
        <p:txBody>
          <a:bodyPr vert="horz" wrap="square" lIns="0" tIns="0" rIns="0" bIns="0" rtlCol="0">
            <a:normAutofit fontScale="62500" lnSpcReduction="20000"/>
          </a:bodyPr>
          <a:lstStyle/>
          <a:p>
            <a:r>
              <a:rPr lang="en-US" sz="2400" dirty="0"/>
              <a:t>Sample images pack downloadable from the Service Portal Settings page </a:t>
            </a:r>
            <a:r>
              <a:rPr lang="en-US" sz="2400" dirty="0" smtClean="0"/>
              <a:t>provides:</a:t>
            </a:r>
          </a:p>
          <a:p>
            <a:pPr marL="285750" indent="-285750">
              <a:buFont typeface="Arial" panose="020B0604020202020204" pitchFamily="34" charset="0"/>
              <a:buChar char="•"/>
            </a:pPr>
            <a:r>
              <a:rPr lang="en-US" sz="2400" dirty="0" smtClean="0"/>
              <a:t>28 Backgrounds</a:t>
            </a:r>
          </a:p>
          <a:p>
            <a:pPr marL="285750" indent="-285750">
              <a:buFont typeface="Arial" panose="020B0604020202020204" pitchFamily="34" charset="0"/>
              <a:buChar char="•"/>
            </a:pPr>
            <a:r>
              <a:rPr lang="en-US" sz="2400" dirty="0" smtClean="0"/>
              <a:t>27 category icons</a:t>
            </a:r>
          </a:p>
          <a:p>
            <a:pPr marL="285750" indent="-285750">
              <a:buFont typeface="Arial" panose="020B0604020202020204" pitchFamily="34" charset="0"/>
              <a:buChar char="•"/>
            </a:pPr>
            <a:r>
              <a:rPr lang="en-US" sz="2400" dirty="0" smtClean="0"/>
              <a:t>115 offering icons</a:t>
            </a:r>
            <a:endParaRPr lang="en-US" sz="2400" dirty="0"/>
          </a:p>
        </p:txBody>
      </p:sp>
    </p:spTree>
    <p:extLst>
      <p:ext uri="{BB962C8B-B14F-4D97-AF65-F5344CB8AC3E}">
        <p14:creationId xmlns:p14="http://schemas.microsoft.com/office/powerpoint/2010/main" val="227549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a:t>
            </a:r>
            <a:r>
              <a:rPr lang="en-US" dirty="0"/>
              <a:t>Catalog </a:t>
            </a:r>
            <a:r>
              <a:rPr lang="en-US" dirty="0" smtClean="0"/>
              <a:t>– Service Definitions </a:t>
            </a:r>
            <a:endParaRPr lang="en-US" dirty="0"/>
          </a:p>
        </p:txBody>
      </p:sp>
      <p:sp>
        <p:nvSpPr>
          <p:cNvPr id="2" name="Subtitle 1"/>
          <p:cNvSpPr>
            <a:spLocks noGrp="1"/>
          </p:cNvSpPr>
          <p:nvPr>
            <p:ph type="body" sz="quarter" idx="13"/>
          </p:nvPr>
        </p:nvSpPr>
        <p:spPr/>
        <p:txBody>
          <a:bodyPr/>
          <a:lstStyle/>
          <a:p>
            <a:r>
              <a:rPr lang="en-AU" dirty="0" smtClean="0"/>
              <a:t>Mega Menu &gt; Service </a:t>
            </a:r>
            <a:r>
              <a:rPr lang="en-AU" dirty="0" err="1" smtClean="0"/>
              <a:t>Catalog</a:t>
            </a:r>
            <a:r>
              <a:rPr lang="en-AU" dirty="0" smtClean="0"/>
              <a:t> &gt; Service Definitions</a:t>
            </a:r>
            <a:endParaRPr lang="en-US" dirty="0"/>
          </a:p>
        </p:txBody>
      </p:sp>
      <p:sp>
        <p:nvSpPr>
          <p:cNvPr id="4" name="Content Placeholder 3"/>
          <p:cNvSpPr>
            <a:spLocks noGrp="1"/>
          </p:cNvSpPr>
          <p:nvPr>
            <p:ph idx="1"/>
          </p:nvPr>
        </p:nvSpPr>
        <p:spPr>
          <a:xfrm>
            <a:off x="609600" y="1524002"/>
            <a:ext cx="4952960" cy="4571999"/>
          </a:xfrm>
        </p:spPr>
        <p:txBody>
          <a:bodyPr/>
          <a:lstStyle/>
          <a:p>
            <a:r>
              <a:rPr lang="en-AU" dirty="0" smtClean="0"/>
              <a:t>A Service Definition is a high-level description of the provided service.</a:t>
            </a:r>
          </a:p>
          <a:p>
            <a:r>
              <a:rPr lang="en-AU" dirty="0" smtClean="0"/>
              <a:t>In the Service </a:t>
            </a:r>
            <a:r>
              <a:rPr lang="en-AU" dirty="0" err="1" smtClean="0"/>
              <a:t>Catalog</a:t>
            </a:r>
            <a:r>
              <a:rPr lang="en-AU" dirty="0" smtClean="0"/>
              <a:t>, the Service (Definition) is the second level in the </a:t>
            </a:r>
            <a:r>
              <a:rPr lang="en-AU" dirty="0" err="1" smtClean="0"/>
              <a:t>catalog</a:t>
            </a:r>
            <a:r>
              <a:rPr lang="en-AU" dirty="0" smtClean="0"/>
              <a:t> hierarchy.</a:t>
            </a:r>
          </a:p>
          <a:p>
            <a:r>
              <a:rPr lang="en-AU" dirty="0" smtClean="0"/>
              <a:t>For the Service to be available, it must be in the </a:t>
            </a:r>
            <a:r>
              <a:rPr lang="en-AU" i="1" dirty="0" smtClean="0"/>
              <a:t>Operate</a:t>
            </a:r>
            <a:r>
              <a:rPr lang="en-AU" dirty="0" smtClean="0"/>
              <a:t> phase.</a:t>
            </a:r>
          </a:p>
          <a:p>
            <a:endParaRPr lang="en-AU" dirty="0" smtClean="0"/>
          </a:p>
        </p:txBody>
      </p:sp>
      <p:pic>
        <p:nvPicPr>
          <p:cNvPr id="13" name="Picture 12"/>
          <p:cNvPicPr>
            <a:picLocks noChangeAspect="1"/>
          </p:cNvPicPr>
          <p:nvPr/>
        </p:nvPicPr>
        <p:blipFill>
          <a:blip r:embed="rId3"/>
          <a:stretch>
            <a:fillRect/>
          </a:stretch>
        </p:blipFill>
        <p:spPr>
          <a:xfrm>
            <a:off x="278016" y="4080765"/>
            <a:ext cx="6533600" cy="2630411"/>
          </a:xfrm>
          <a:prstGeom prst="rect">
            <a:avLst/>
          </a:prstGeom>
        </p:spPr>
      </p:pic>
      <p:pic>
        <p:nvPicPr>
          <p:cNvPr id="6" name="Picture 5"/>
          <p:cNvPicPr>
            <a:picLocks noChangeAspect="1"/>
          </p:cNvPicPr>
          <p:nvPr/>
        </p:nvPicPr>
        <p:blipFill>
          <a:blip r:embed="rId4"/>
          <a:stretch>
            <a:fillRect/>
          </a:stretch>
        </p:blipFill>
        <p:spPr>
          <a:xfrm>
            <a:off x="5698435" y="1584963"/>
            <a:ext cx="6291251" cy="3952619"/>
          </a:xfrm>
          <a:prstGeom prst="rect">
            <a:avLst/>
          </a:prstGeom>
        </p:spPr>
      </p:pic>
      <p:sp>
        <p:nvSpPr>
          <p:cNvPr id="14" name="Rectangular Callout 13"/>
          <p:cNvSpPr/>
          <p:nvPr/>
        </p:nvSpPr>
        <p:spPr bwMode="gray">
          <a:xfrm>
            <a:off x="9790354" y="915790"/>
            <a:ext cx="2335207" cy="722573"/>
          </a:xfrm>
          <a:prstGeom prst="wedgeRectCallout">
            <a:avLst>
              <a:gd name="adj1" fmla="val -58314"/>
              <a:gd name="adj2" fmla="val 26063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Name of Service Definition</a:t>
            </a:r>
            <a:endParaRPr lang="en-US" sz="1600" dirty="0"/>
          </a:p>
        </p:txBody>
      </p:sp>
      <p:sp>
        <p:nvSpPr>
          <p:cNvPr id="15" name="Rectangular Callout 14"/>
          <p:cNvSpPr/>
          <p:nvPr/>
        </p:nvSpPr>
        <p:spPr bwMode="gray">
          <a:xfrm>
            <a:off x="7474227" y="5832878"/>
            <a:ext cx="3273285" cy="876471"/>
          </a:xfrm>
          <a:prstGeom prst="wedgeRectCallout">
            <a:avLst>
              <a:gd name="adj1" fmla="val -3717"/>
              <a:gd name="adj2" fmla="val -95013"/>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Category in Service </a:t>
            </a:r>
            <a:r>
              <a:rPr lang="en-AU" sz="1600" dirty="0" err="1"/>
              <a:t>Catalog</a:t>
            </a:r>
            <a:r>
              <a:rPr lang="en-AU" sz="1600" dirty="0"/>
              <a:t> where it is defined</a:t>
            </a:r>
            <a:endParaRPr lang="en-US" sz="1600" dirty="0"/>
          </a:p>
        </p:txBody>
      </p:sp>
      <p:sp>
        <p:nvSpPr>
          <p:cNvPr id="7" name="Slide Number Placeholder 6"/>
          <p:cNvSpPr>
            <a:spLocks noGrp="1"/>
          </p:cNvSpPr>
          <p:nvPr>
            <p:ph type="sldNum" sz="quarter" idx="12"/>
          </p:nvPr>
        </p:nvSpPr>
        <p:spPr/>
        <p:txBody>
          <a:bodyPr/>
          <a:lstStyle/>
          <a:p>
            <a:fld id="{B016F8AB-BCEA-4347-8BA6-BE776009BC89}" type="slidenum">
              <a:rPr lang="en-US" smtClean="0"/>
              <a:t>15</a:t>
            </a:fld>
            <a:endParaRPr lang="en-US"/>
          </a:p>
        </p:txBody>
      </p:sp>
    </p:spTree>
    <p:extLst>
      <p:ext uri="{BB962C8B-B14F-4D97-AF65-F5344CB8AC3E}">
        <p14:creationId xmlns:p14="http://schemas.microsoft.com/office/powerpoint/2010/main" val="314999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1"/>
          </p:nvPr>
        </p:nvPicPr>
        <p:blipFill>
          <a:blip r:embed="rId2"/>
          <a:stretch>
            <a:fillRect/>
          </a:stretch>
        </p:blipFill>
        <p:spPr>
          <a:xfrm>
            <a:off x="946150" y="2074782"/>
            <a:ext cx="3268663" cy="3764123"/>
          </a:xfrm>
          <a:prstGeom prst="rect">
            <a:avLst/>
          </a:prstGeom>
        </p:spPr>
      </p:pic>
      <p:pic>
        <p:nvPicPr>
          <p:cNvPr id="16" name="Content Placeholder 15"/>
          <p:cNvPicPr>
            <a:picLocks noGrp="1" noChangeAspect="1"/>
          </p:cNvPicPr>
          <p:nvPr>
            <p:ph sz="half" idx="2"/>
          </p:nvPr>
        </p:nvPicPr>
        <p:blipFill>
          <a:blip r:embed="rId3"/>
          <a:stretch>
            <a:fillRect/>
          </a:stretch>
        </p:blipFill>
        <p:spPr>
          <a:xfrm>
            <a:off x="4427448" y="2105372"/>
            <a:ext cx="3228975" cy="3795558"/>
          </a:xfrm>
          <a:prstGeom prst="rect">
            <a:avLst/>
          </a:prstGeom>
        </p:spPr>
      </p:pic>
      <p:pic>
        <p:nvPicPr>
          <p:cNvPr id="17" name="Content Placeholder 16"/>
          <p:cNvPicPr>
            <a:picLocks noGrp="1" noChangeAspect="1"/>
          </p:cNvPicPr>
          <p:nvPr>
            <p:ph sz="half" idx="10"/>
          </p:nvPr>
        </p:nvPicPr>
        <p:blipFill>
          <a:blip r:embed="rId4"/>
          <a:stretch>
            <a:fillRect/>
          </a:stretch>
        </p:blipFill>
        <p:spPr>
          <a:xfrm>
            <a:off x="7869058" y="2105372"/>
            <a:ext cx="3367087" cy="3980849"/>
          </a:xfrm>
          <a:prstGeom prst="rect">
            <a:avLst/>
          </a:prstGeom>
        </p:spPr>
      </p:pic>
      <p:sp>
        <p:nvSpPr>
          <p:cNvPr id="4" name="Slide Number Placeholder 3"/>
          <p:cNvSpPr>
            <a:spLocks noGrp="1"/>
          </p:cNvSpPr>
          <p:nvPr>
            <p:ph type="sldNum" sz="quarter" idx="4"/>
          </p:nvPr>
        </p:nvSpPr>
        <p:spPr/>
        <p:txBody>
          <a:bodyPr/>
          <a:lstStyle/>
          <a:p>
            <a:fld id="{0FB999A9-77CE-4AD1-9911-24A29F08BC34}" type="slidenum">
              <a:rPr lang="en-US" smtClean="0"/>
              <a:pPr/>
              <a:t>16</a:t>
            </a:fld>
            <a:endParaRPr lang="en-US" dirty="0"/>
          </a:p>
        </p:txBody>
      </p:sp>
      <p:sp>
        <p:nvSpPr>
          <p:cNvPr id="2" name="Title 1"/>
          <p:cNvSpPr>
            <a:spLocks noGrp="1"/>
          </p:cNvSpPr>
          <p:nvPr>
            <p:ph type="title"/>
          </p:nvPr>
        </p:nvSpPr>
        <p:spPr>
          <a:xfrm>
            <a:off x="950976" y="162129"/>
            <a:ext cx="10311765" cy="1080000"/>
          </a:xfrm>
        </p:spPr>
        <p:txBody>
          <a:bodyPr/>
          <a:lstStyle/>
          <a:p>
            <a:r>
              <a:rPr lang="en-US" dirty="0" smtClean="0"/>
              <a:t>Add a Service Catalog Service Definition</a:t>
            </a:r>
            <a:endParaRPr lang="en-US" dirty="0"/>
          </a:p>
        </p:txBody>
      </p:sp>
      <p:sp>
        <p:nvSpPr>
          <p:cNvPr id="6" name="TextBox 5"/>
          <p:cNvSpPr txBox="1"/>
          <p:nvPr/>
        </p:nvSpPr>
        <p:spPr>
          <a:xfrm>
            <a:off x="5939071" y="1059789"/>
            <a:ext cx="5789836" cy="914400"/>
          </a:xfrm>
          <a:prstGeom prst="rect">
            <a:avLst/>
          </a:prstGeom>
        </p:spPr>
        <p:txBody>
          <a:bodyPr vert="horz" wrap="square" lIns="0" tIns="0" rIns="0" bIns="0" rtlCol="0">
            <a:normAutofit fontScale="92500"/>
          </a:bodyPr>
          <a:lstStyle/>
          <a:p>
            <a:r>
              <a:rPr lang="en-US" sz="2400" dirty="0" smtClean="0"/>
              <a:t>*A new Service Definition must be moved to the Operate phase in the life cycle to be displayed .</a:t>
            </a:r>
            <a:endParaRPr lang="en-US" sz="2400" dirty="0"/>
          </a:p>
        </p:txBody>
      </p:sp>
      <p:sp>
        <p:nvSpPr>
          <p:cNvPr id="13" name="Rectangle 12"/>
          <p:cNvSpPr/>
          <p:nvPr/>
        </p:nvSpPr>
        <p:spPr>
          <a:xfrm>
            <a:off x="3275044" y="2105372"/>
            <a:ext cx="1045705" cy="2625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6"/>
          <p:cNvSpPr txBox="1">
            <a:spLocks/>
          </p:cNvSpPr>
          <p:nvPr/>
        </p:nvSpPr>
        <p:spPr>
          <a:xfrm>
            <a:off x="886054" y="660333"/>
            <a:ext cx="10311765" cy="418375"/>
          </a:xfrm>
          <a:prstGeom prst="rect">
            <a:avLst/>
          </a:prstGeom>
        </p:spPr>
        <p:txBody>
          <a:bodyPr/>
          <a:lstStyle>
            <a:lvl1pPr marL="287338" indent="-287338"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800" kern="1200">
                <a:solidFill>
                  <a:schemeClr val="tx1"/>
                </a:solidFill>
                <a:latin typeface="+mn-lt"/>
                <a:ea typeface="+mn-ea"/>
                <a:cs typeface="+mn-cs"/>
              </a:defRPr>
            </a:lvl1pPr>
            <a:lvl2pPr marL="574675" indent="-2286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2000" kern="1200">
                <a:solidFill>
                  <a:schemeClr val="tx1"/>
                </a:solidFill>
                <a:latin typeface="+mn-lt"/>
                <a:ea typeface="+mn-ea"/>
                <a:cs typeface="+mn-cs"/>
              </a:defRPr>
            </a:lvl2pPr>
            <a:lvl3pPr marL="744538" indent="-169863"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800" kern="1200">
                <a:solidFill>
                  <a:schemeClr val="tx1"/>
                </a:solidFill>
                <a:latin typeface="+mn-lt"/>
                <a:ea typeface="+mn-ea"/>
                <a:cs typeface="+mn-cs"/>
              </a:defRPr>
            </a:lvl3pPr>
            <a:lvl4pPr marL="922338" indent="-17780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600" kern="1200">
                <a:solidFill>
                  <a:schemeClr val="tx1"/>
                </a:solidFill>
                <a:latin typeface="+mn-lt"/>
                <a:ea typeface="+mn-ea"/>
                <a:cs typeface="+mn-cs"/>
              </a:defRPr>
            </a:lvl4pPr>
            <a:lvl5pPr marL="1079500" indent="-158750" algn="l" defTabSz="914377" rtl="0" eaLnBrk="1" latinLnBrk="0" hangingPunct="1">
              <a:lnSpc>
                <a:spcPct val="90000"/>
              </a:lnSpc>
              <a:spcBef>
                <a:spcPts val="0"/>
              </a:spcBef>
              <a:spcAft>
                <a:spcPts val="1200"/>
              </a:spcAft>
              <a:buClrTx/>
              <a:buSzPct val="80000"/>
              <a:buFont typeface="Wingdings" panose="05000000000000000000" pitchFamily="2" charset="2"/>
              <a:buChar char="§"/>
              <a:tabLst/>
              <a:defRPr sz="1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Mega Menu &gt; Service Catalog</a:t>
            </a:r>
            <a:endParaRPr lang="en-US" dirty="0"/>
          </a:p>
        </p:txBody>
      </p:sp>
    </p:spTree>
    <p:extLst>
      <p:ext uri="{BB962C8B-B14F-4D97-AF65-F5344CB8AC3E}">
        <p14:creationId xmlns:p14="http://schemas.microsoft.com/office/powerpoint/2010/main" val="71927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Offerings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17</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30327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843185" y="1539862"/>
            <a:ext cx="7165316" cy="3846171"/>
          </a:xfrm>
          <a:prstGeom prst="rect">
            <a:avLst/>
          </a:prstGeom>
        </p:spPr>
      </p:pic>
      <p:sp>
        <p:nvSpPr>
          <p:cNvPr id="3" name="Title 2"/>
          <p:cNvSpPr>
            <a:spLocks noGrp="1"/>
          </p:cNvSpPr>
          <p:nvPr>
            <p:ph type="title"/>
          </p:nvPr>
        </p:nvSpPr>
        <p:spPr/>
        <p:txBody>
          <a:bodyPr/>
          <a:lstStyle/>
          <a:p>
            <a:r>
              <a:rPr lang="en-US" dirty="0" smtClean="0"/>
              <a:t>Offerings</a:t>
            </a:r>
            <a:endParaRPr lang="en-US" dirty="0"/>
          </a:p>
        </p:txBody>
      </p:sp>
      <p:sp>
        <p:nvSpPr>
          <p:cNvPr id="2" name="Subtitle 1"/>
          <p:cNvSpPr>
            <a:spLocks noGrp="1"/>
          </p:cNvSpPr>
          <p:nvPr>
            <p:ph type="body" sz="quarter" idx="13"/>
          </p:nvPr>
        </p:nvSpPr>
        <p:spPr/>
        <p:txBody>
          <a:bodyPr/>
          <a:lstStyle/>
          <a:p>
            <a:r>
              <a:rPr lang="en-AU" dirty="0" smtClean="0"/>
              <a:t>Mega Menu &gt; Service </a:t>
            </a:r>
            <a:r>
              <a:rPr lang="en-AU" dirty="0" err="1" smtClean="0"/>
              <a:t>Catalog</a:t>
            </a:r>
            <a:r>
              <a:rPr lang="en-AU" dirty="0" smtClean="0"/>
              <a:t> &gt; Offerings</a:t>
            </a:r>
            <a:endParaRPr lang="en-US" dirty="0"/>
          </a:p>
        </p:txBody>
      </p:sp>
      <p:sp>
        <p:nvSpPr>
          <p:cNvPr id="4" name="Content Placeholder 3"/>
          <p:cNvSpPr>
            <a:spLocks noGrp="1"/>
          </p:cNvSpPr>
          <p:nvPr>
            <p:ph idx="1"/>
          </p:nvPr>
        </p:nvSpPr>
        <p:spPr>
          <a:xfrm>
            <a:off x="609601" y="1524002"/>
            <a:ext cx="4158743" cy="4571999"/>
          </a:xfrm>
        </p:spPr>
        <p:txBody>
          <a:bodyPr>
            <a:normAutofit fontScale="92500" lnSpcReduction="20000"/>
          </a:bodyPr>
          <a:lstStyle/>
          <a:p>
            <a:r>
              <a:rPr lang="en-AU" dirty="0" smtClean="0"/>
              <a:t>An offering is either a </a:t>
            </a:r>
            <a:r>
              <a:rPr lang="en-AU" i="1" dirty="0" smtClean="0"/>
              <a:t>Support</a:t>
            </a:r>
            <a:r>
              <a:rPr lang="en-AU" dirty="0" smtClean="0"/>
              <a:t> or </a:t>
            </a:r>
            <a:r>
              <a:rPr lang="en-AU" i="1" dirty="0" smtClean="0"/>
              <a:t>Service</a:t>
            </a:r>
            <a:r>
              <a:rPr lang="en-AU" dirty="0" smtClean="0"/>
              <a:t> Offering</a:t>
            </a:r>
            <a:r>
              <a:rPr lang="en-US" dirty="0"/>
              <a:t> </a:t>
            </a:r>
            <a:r>
              <a:rPr lang="en-US" dirty="0" smtClean="0"/>
              <a:t>which will log:</a:t>
            </a:r>
          </a:p>
          <a:p>
            <a:pPr marL="380990" lvl="1" indent="-380990">
              <a:buFont typeface="Arial" panose="020B0604020202020204" pitchFamily="34" charset="0"/>
              <a:buChar char="•"/>
            </a:pPr>
            <a:r>
              <a:rPr lang="en-AU" i="1" dirty="0" smtClean="0"/>
              <a:t>Support</a:t>
            </a:r>
            <a:r>
              <a:rPr lang="en-AU" dirty="0" smtClean="0"/>
              <a:t> request</a:t>
            </a:r>
          </a:p>
          <a:p>
            <a:pPr marL="380990" lvl="1" indent="-380990">
              <a:buFont typeface="Arial" panose="020B0604020202020204" pitchFamily="34" charset="0"/>
              <a:buChar char="•"/>
            </a:pPr>
            <a:r>
              <a:rPr lang="en-AU" i="1" dirty="0" smtClean="0"/>
              <a:t>Service</a:t>
            </a:r>
            <a:r>
              <a:rPr lang="en-AU" dirty="0" smtClean="0"/>
              <a:t> request</a:t>
            </a:r>
            <a:endParaRPr lang="en-US" dirty="0" smtClean="0"/>
          </a:p>
          <a:p>
            <a:r>
              <a:rPr lang="en-AU" dirty="0" smtClean="0"/>
              <a:t>User Options can be set up to collect information from user.</a:t>
            </a:r>
          </a:p>
          <a:p>
            <a:r>
              <a:rPr lang="en-AU" dirty="0" smtClean="0"/>
              <a:t>Task plan can be set up for tasks and approvals.</a:t>
            </a:r>
            <a:endParaRPr lang="en-US" dirty="0" smtClean="0"/>
          </a:p>
          <a:p>
            <a:r>
              <a:rPr lang="en-AU" dirty="0"/>
              <a:t>For the </a:t>
            </a:r>
            <a:r>
              <a:rPr lang="en-AU" dirty="0" smtClean="0"/>
              <a:t>Offering to </a:t>
            </a:r>
            <a:r>
              <a:rPr lang="en-AU" dirty="0"/>
              <a:t>be available, it must </a:t>
            </a:r>
            <a:r>
              <a:rPr lang="en-AU" dirty="0" smtClean="0"/>
              <a:t>have status of </a:t>
            </a:r>
            <a:r>
              <a:rPr lang="en-AU" i="1" dirty="0" smtClean="0"/>
              <a:t>Active.</a:t>
            </a:r>
            <a:endParaRPr lang="en-AU" dirty="0" smtClean="0"/>
          </a:p>
        </p:txBody>
      </p:sp>
      <p:sp>
        <p:nvSpPr>
          <p:cNvPr id="8" name="Rectangular Callout 7"/>
          <p:cNvSpPr/>
          <p:nvPr/>
        </p:nvSpPr>
        <p:spPr bwMode="gray">
          <a:xfrm>
            <a:off x="4244531" y="5373428"/>
            <a:ext cx="2170176" cy="722573"/>
          </a:xfrm>
          <a:prstGeom prst="wedgeRectCallout">
            <a:avLst>
              <a:gd name="adj1" fmla="val 44175"/>
              <a:gd name="adj2" fmla="val -20777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Promote the Offering</a:t>
            </a:r>
            <a:endParaRPr lang="en-US" sz="1600" dirty="0"/>
          </a:p>
        </p:txBody>
      </p:sp>
      <p:sp>
        <p:nvSpPr>
          <p:cNvPr id="9" name="Rectangular Callout 8"/>
          <p:cNvSpPr/>
          <p:nvPr/>
        </p:nvSpPr>
        <p:spPr bwMode="gray">
          <a:xfrm>
            <a:off x="9763847" y="254663"/>
            <a:ext cx="2335207" cy="722573"/>
          </a:xfrm>
          <a:prstGeom prst="wedgeRectCallout">
            <a:avLst>
              <a:gd name="adj1" fmla="val -139026"/>
              <a:gd name="adj2" fmla="val 21736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Name of Offering</a:t>
            </a:r>
            <a:endParaRPr lang="en-US" sz="1600" dirty="0"/>
          </a:p>
        </p:txBody>
      </p:sp>
      <p:sp>
        <p:nvSpPr>
          <p:cNvPr id="10" name="Rectangular Callout 9"/>
          <p:cNvSpPr/>
          <p:nvPr/>
        </p:nvSpPr>
        <p:spPr bwMode="gray">
          <a:xfrm>
            <a:off x="9958976" y="2099043"/>
            <a:ext cx="2170176" cy="567936"/>
          </a:xfrm>
          <a:prstGeom prst="wedgeRectCallout">
            <a:avLst>
              <a:gd name="adj1" fmla="val -45801"/>
              <a:gd name="adj2" fmla="val 17914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Offering Type</a:t>
            </a:r>
            <a:endParaRPr lang="en-US" sz="1600" dirty="0"/>
          </a:p>
        </p:txBody>
      </p:sp>
      <p:sp>
        <p:nvSpPr>
          <p:cNvPr id="11" name="Rectangular Callout 10"/>
          <p:cNvSpPr/>
          <p:nvPr/>
        </p:nvSpPr>
        <p:spPr bwMode="gray">
          <a:xfrm>
            <a:off x="10588487" y="5158306"/>
            <a:ext cx="1510567" cy="722573"/>
          </a:xfrm>
          <a:prstGeom prst="wedgeRectCallout">
            <a:avLst>
              <a:gd name="adj1" fmla="val -107293"/>
              <a:gd name="adj2" fmla="val -64868"/>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Image for offering</a:t>
            </a:r>
            <a:endParaRPr lang="en-US" sz="1600" dirty="0"/>
          </a:p>
        </p:txBody>
      </p:sp>
      <p:sp>
        <p:nvSpPr>
          <p:cNvPr id="12" name="Rectangular Callout 11"/>
          <p:cNvSpPr/>
          <p:nvPr/>
        </p:nvSpPr>
        <p:spPr bwMode="gray">
          <a:xfrm>
            <a:off x="6732774" y="5386033"/>
            <a:ext cx="2170176" cy="1382612"/>
          </a:xfrm>
          <a:prstGeom prst="wedgeRectCallout">
            <a:avLst>
              <a:gd name="adj1" fmla="val 64723"/>
              <a:gd name="adj2" fmla="val -14541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This default offering will be used for general support requests</a:t>
            </a:r>
            <a:endParaRPr lang="en-US" sz="1600" dirty="0"/>
          </a:p>
        </p:txBody>
      </p:sp>
      <p:sp>
        <p:nvSpPr>
          <p:cNvPr id="7" name="Slide Number Placeholder 6"/>
          <p:cNvSpPr>
            <a:spLocks noGrp="1"/>
          </p:cNvSpPr>
          <p:nvPr>
            <p:ph type="sldNum" sz="quarter" idx="12"/>
          </p:nvPr>
        </p:nvSpPr>
        <p:spPr/>
        <p:txBody>
          <a:bodyPr/>
          <a:lstStyle/>
          <a:p>
            <a:fld id="{B016F8AB-BCEA-4347-8BA6-BE776009BC89}" type="slidenum">
              <a:rPr lang="en-US" smtClean="0"/>
              <a:t>18</a:t>
            </a:fld>
            <a:endParaRPr lang="en-US"/>
          </a:p>
        </p:txBody>
      </p:sp>
    </p:spTree>
    <p:extLst>
      <p:ext uri="{BB962C8B-B14F-4D97-AF65-F5344CB8AC3E}">
        <p14:creationId xmlns:p14="http://schemas.microsoft.com/office/powerpoint/2010/main" val="31942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fr-FR" dirty="0" smtClean="0"/>
              <a:t>Support Offering – Record content</a:t>
            </a:r>
            <a:endParaRPr lang="en-US" dirty="0"/>
          </a:p>
        </p:txBody>
      </p:sp>
      <p:sp>
        <p:nvSpPr>
          <p:cNvPr id="14" name="Text Placeholder 13"/>
          <p:cNvSpPr>
            <a:spLocks noGrp="1"/>
          </p:cNvSpPr>
          <p:nvPr>
            <p:ph type="body" sz="quarter" idx="13"/>
          </p:nvPr>
        </p:nvSpPr>
        <p:spPr/>
        <p:txBody>
          <a:bodyPr/>
          <a:lstStyle/>
          <a:p>
            <a:endParaRPr lang="en-US" dirty="0"/>
          </a:p>
        </p:txBody>
      </p:sp>
      <p:sp>
        <p:nvSpPr>
          <p:cNvPr id="8" name="Slide Number Placeholder 7"/>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19</a:t>
            </a:fld>
            <a:endParaRPr lang="en-US"/>
          </a:p>
        </p:txBody>
      </p:sp>
      <p:pic>
        <p:nvPicPr>
          <p:cNvPr id="10" name="Picture 9"/>
          <p:cNvPicPr>
            <a:picLocks noChangeAspect="1"/>
          </p:cNvPicPr>
          <p:nvPr/>
        </p:nvPicPr>
        <p:blipFill>
          <a:blip r:embed="rId3"/>
          <a:stretch>
            <a:fillRect/>
          </a:stretch>
        </p:blipFill>
        <p:spPr>
          <a:xfrm>
            <a:off x="441960" y="1895637"/>
            <a:ext cx="3505200" cy="399097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3705775" y="2489292"/>
            <a:ext cx="4895851" cy="4057651"/>
          </a:xfrm>
          <a:prstGeom prst="rect">
            <a:avLst/>
          </a:prstGeom>
          <a:ln>
            <a:solidFill>
              <a:schemeClr val="accent1"/>
            </a:solidFill>
          </a:ln>
        </p:spPr>
      </p:pic>
      <p:pic>
        <p:nvPicPr>
          <p:cNvPr id="12" name="Picture 11"/>
          <p:cNvPicPr>
            <a:picLocks noChangeAspect="1"/>
          </p:cNvPicPr>
          <p:nvPr/>
        </p:nvPicPr>
        <p:blipFill>
          <a:blip r:embed="rId5"/>
          <a:stretch>
            <a:fillRect/>
          </a:stretch>
        </p:blipFill>
        <p:spPr>
          <a:xfrm>
            <a:off x="8681481" y="576405"/>
            <a:ext cx="3457575" cy="4057651"/>
          </a:xfrm>
          <a:prstGeom prst="rect">
            <a:avLst/>
          </a:prstGeom>
          <a:ln>
            <a:solidFill>
              <a:schemeClr val="accent1"/>
            </a:solidFill>
          </a:ln>
        </p:spPr>
      </p:pic>
      <p:sp>
        <p:nvSpPr>
          <p:cNvPr id="9" name="Rectangle 8"/>
          <p:cNvSpPr/>
          <p:nvPr/>
        </p:nvSpPr>
        <p:spPr>
          <a:xfrm>
            <a:off x="5606716" y="3639811"/>
            <a:ext cx="2994910" cy="8783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43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0" indent="0">
              <a:buNone/>
            </a:pPr>
            <a:r>
              <a:rPr lang="en-US" dirty="0"/>
              <a:t>After completing this module, you should be able to:</a:t>
            </a:r>
          </a:p>
          <a:p>
            <a:r>
              <a:rPr lang="en-US" dirty="0" smtClean="0"/>
              <a:t>Describe the key features of </a:t>
            </a:r>
            <a:r>
              <a:rPr lang="en-US" dirty="0"/>
              <a:t>Service Catalog </a:t>
            </a:r>
            <a:endParaRPr lang="en-US" dirty="0" smtClean="0"/>
          </a:p>
          <a:p>
            <a:r>
              <a:rPr lang="en-US" dirty="0" smtClean="0"/>
              <a:t>Understand </a:t>
            </a:r>
            <a:r>
              <a:rPr lang="en-US" dirty="0"/>
              <a:t>the structure </a:t>
            </a:r>
            <a:r>
              <a:rPr lang="en-US" dirty="0" smtClean="0"/>
              <a:t>of </a:t>
            </a:r>
            <a:r>
              <a:rPr lang="en-US" dirty="0"/>
              <a:t>the Service Catalog</a:t>
            </a:r>
          </a:p>
          <a:p>
            <a:r>
              <a:rPr lang="en-US" dirty="0"/>
              <a:t>Be able to describe the difference between a Support and Service Offering</a:t>
            </a:r>
          </a:p>
          <a:p>
            <a:r>
              <a:rPr lang="en-US" dirty="0"/>
              <a:t>Understand </a:t>
            </a:r>
            <a:r>
              <a:rPr lang="en-US" dirty="0" smtClean="0"/>
              <a:t>Fulfillment </a:t>
            </a:r>
            <a:r>
              <a:rPr lang="en-US" dirty="0"/>
              <a:t>plans</a:t>
            </a:r>
          </a:p>
          <a:p>
            <a:r>
              <a:rPr lang="en-US" dirty="0" smtClean="0"/>
              <a:t>Understand </a:t>
            </a:r>
            <a:r>
              <a:rPr lang="en-US" dirty="0"/>
              <a:t>User Options and Default Values within an Offering</a:t>
            </a:r>
          </a:p>
          <a:p>
            <a:r>
              <a:rPr lang="en-US" dirty="0"/>
              <a:t>Know how to add a new Category, Service and </a:t>
            </a:r>
            <a:r>
              <a:rPr lang="en-US" dirty="0" smtClean="0"/>
              <a:t>Offering</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pPr/>
              <a:t>2</a:t>
            </a:fld>
            <a:endParaRPr lang="en-US"/>
          </a:p>
        </p:txBody>
      </p:sp>
    </p:spTree>
    <p:extLst>
      <p:ext uri="{BB962C8B-B14F-4D97-AF65-F5344CB8AC3E}">
        <p14:creationId xmlns:p14="http://schemas.microsoft.com/office/powerpoint/2010/main" val="386233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a:t>Service Offering - Record </a:t>
            </a:r>
            <a:r>
              <a:rPr lang="en-US" dirty="0" smtClean="0"/>
              <a:t>content</a:t>
            </a:r>
            <a:endParaRPr lang="en-US" dirty="0"/>
          </a:p>
        </p:txBody>
      </p:sp>
      <p:sp>
        <p:nvSpPr>
          <p:cNvPr id="14" name="Text Placeholder 13"/>
          <p:cNvSpPr>
            <a:spLocks noGrp="1"/>
          </p:cNvSpPr>
          <p:nvPr>
            <p:ph type="body" sz="quarter" idx="13"/>
          </p:nvPr>
        </p:nvSpPr>
        <p:spPr>
          <a:xfrm>
            <a:off x="609442" y="932688"/>
            <a:ext cx="10969943" cy="381000"/>
          </a:xfrm>
        </p:spPr>
        <p:txBody>
          <a:bodyPr/>
          <a:lstStyle/>
          <a:p>
            <a:endParaRPr lang="en-US" dirty="0"/>
          </a:p>
        </p:txBody>
      </p:sp>
      <p:sp>
        <p:nvSpPr>
          <p:cNvPr id="4" name="Slide Number Placeholder 3"/>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20</a:t>
            </a:fld>
            <a:endParaRPr lang="en-US"/>
          </a:p>
        </p:txBody>
      </p:sp>
      <p:pic>
        <p:nvPicPr>
          <p:cNvPr id="7" name="Picture 6"/>
          <p:cNvPicPr>
            <a:picLocks noChangeAspect="1"/>
          </p:cNvPicPr>
          <p:nvPr/>
        </p:nvPicPr>
        <p:blipFill>
          <a:blip r:embed="rId3"/>
          <a:stretch>
            <a:fillRect/>
          </a:stretch>
        </p:blipFill>
        <p:spPr>
          <a:xfrm>
            <a:off x="570248" y="1773196"/>
            <a:ext cx="3876675" cy="4114800"/>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3833814" y="2249133"/>
            <a:ext cx="4524375" cy="4143375"/>
          </a:xfrm>
          <a:prstGeom prst="rect">
            <a:avLst/>
          </a:prstGeom>
          <a:ln>
            <a:solidFill>
              <a:schemeClr val="accent1"/>
            </a:solidFill>
          </a:ln>
        </p:spPr>
      </p:pic>
      <p:pic>
        <p:nvPicPr>
          <p:cNvPr id="12" name="Picture 11"/>
          <p:cNvPicPr>
            <a:picLocks noChangeAspect="1"/>
          </p:cNvPicPr>
          <p:nvPr/>
        </p:nvPicPr>
        <p:blipFill>
          <a:blip r:embed="rId5"/>
          <a:stretch>
            <a:fillRect/>
          </a:stretch>
        </p:blipFill>
        <p:spPr>
          <a:xfrm>
            <a:off x="8410576" y="769668"/>
            <a:ext cx="3781425" cy="4057651"/>
          </a:xfrm>
          <a:prstGeom prst="rect">
            <a:avLst/>
          </a:prstGeom>
          <a:ln>
            <a:solidFill>
              <a:schemeClr val="accent1"/>
            </a:solidFill>
          </a:ln>
        </p:spPr>
      </p:pic>
      <p:sp>
        <p:nvSpPr>
          <p:cNvPr id="3" name="Rectangle 2"/>
          <p:cNvSpPr/>
          <p:nvPr/>
        </p:nvSpPr>
        <p:spPr>
          <a:xfrm>
            <a:off x="5847347" y="3392905"/>
            <a:ext cx="2510842" cy="8783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70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946786" y="140505"/>
            <a:ext cx="10311765" cy="1080000"/>
          </a:xfrm>
        </p:spPr>
        <p:txBody>
          <a:bodyPr/>
          <a:lstStyle/>
          <a:p>
            <a:r>
              <a:rPr lang="en-US" dirty="0" smtClean="0"/>
              <a:t>User Options</a:t>
            </a:r>
            <a:endParaRPr lang="en-US" dirty="0"/>
          </a:p>
        </p:txBody>
      </p:sp>
      <p:sp>
        <p:nvSpPr>
          <p:cNvPr id="4" name="Content Placeholder 3"/>
          <p:cNvSpPr>
            <a:spLocks noGrp="1"/>
          </p:cNvSpPr>
          <p:nvPr>
            <p:ph idx="1"/>
          </p:nvPr>
        </p:nvSpPr>
        <p:spPr>
          <a:xfrm>
            <a:off x="617776" y="758895"/>
            <a:ext cx="8408529" cy="1349145"/>
          </a:xfrm>
        </p:spPr>
        <p:txBody>
          <a:bodyPr>
            <a:normAutofit fontScale="62500" lnSpcReduction="20000"/>
          </a:bodyPr>
          <a:lstStyle/>
          <a:p>
            <a:r>
              <a:rPr lang="en-AU" dirty="0" smtClean="0"/>
              <a:t>User options are specific user-defined attributes for the offering.</a:t>
            </a:r>
          </a:p>
          <a:p>
            <a:r>
              <a:rPr lang="en-AU" dirty="0" smtClean="0"/>
              <a:t>You can gather more information from the End User.</a:t>
            </a:r>
          </a:p>
          <a:p>
            <a:r>
              <a:rPr lang="en-AU" dirty="0" smtClean="0"/>
              <a:t>Unlimited number of user options on offerings.</a:t>
            </a:r>
          </a:p>
          <a:p>
            <a:r>
              <a:rPr lang="en-AU" dirty="0" smtClean="0"/>
              <a:t>More on configuring user options in the “How to Administer and Configure” course.</a:t>
            </a:r>
            <a:endParaRPr lang="en-US" dirty="0"/>
          </a:p>
        </p:txBody>
      </p:sp>
      <p:pic>
        <p:nvPicPr>
          <p:cNvPr id="6" name="Picture 5"/>
          <p:cNvPicPr>
            <a:picLocks noChangeAspect="1"/>
          </p:cNvPicPr>
          <p:nvPr/>
        </p:nvPicPr>
        <p:blipFill>
          <a:blip r:embed="rId3"/>
          <a:stretch>
            <a:fillRect/>
          </a:stretch>
        </p:blipFill>
        <p:spPr>
          <a:xfrm>
            <a:off x="3849864" y="2148144"/>
            <a:ext cx="7285297" cy="4456299"/>
          </a:xfrm>
          <a:prstGeom prst="rect">
            <a:avLst/>
          </a:prstGeom>
        </p:spPr>
      </p:pic>
      <p:pic>
        <p:nvPicPr>
          <p:cNvPr id="2050" name="Picture 2" descr="C:\Users\hannal\AppData\Local\Temp\SNAGHTML5277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12" y="3444863"/>
            <a:ext cx="4350803" cy="29249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bwMode="gray">
          <a:xfrm>
            <a:off x="5190310" y="4376295"/>
            <a:ext cx="2281645" cy="1688217"/>
          </a:xfrm>
          <a:prstGeom prst="wedgeRectCallout">
            <a:avLst>
              <a:gd name="adj1" fmla="val -15864"/>
              <a:gd name="adj2" fmla="val -84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User option </a:t>
            </a:r>
            <a:r>
              <a:rPr lang="en-AU" sz="1600" i="1" dirty="0"/>
              <a:t>Select PC</a:t>
            </a:r>
            <a:r>
              <a:rPr lang="en-AU" sz="1600" dirty="0"/>
              <a:t> is defined with choices of </a:t>
            </a:r>
            <a:r>
              <a:rPr lang="en-AU" sz="1600" i="1" dirty="0"/>
              <a:t>High performance </a:t>
            </a:r>
            <a:r>
              <a:rPr lang="en-AU" sz="1600" dirty="0"/>
              <a:t>or </a:t>
            </a:r>
            <a:r>
              <a:rPr lang="en-AU" sz="1600" i="1" dirty="0"/>
              <a:t>Travel friendly</a:t>
            </a:r>
            <a:endParaRPr lang="en-US" sz="1600" i="1" dirty="0"/>
          </a:p>
        </p:txBody>
      </p:sp>
      <p:sp>
        <p:nvSpPr>
          <p:cNvPr id="9" name="Rectangular Callout 8"/>
          <p:cNvSpPr/>
          <p:nvPr/>
        </p:nvSpPr>
        <p:spPr bwMode="gray">
          <a:xfrm>
            <a:off x="5210866" y="4376293"/>
            <a:ext cx="2281645" cy="1688217"/>
          </a:xfrm>
          <a:prstGeom prst="wedgeRectCallout">
            <a:avLst>
              <a:gd name="adj1" fmla="val 63526"/>
              <a:gd name="adj2" fmla="val 5260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User option </a:t>
            </a:r>
            <a:r>
              <a:rPr lang="en-AU" sz="1600" i="1" dirty="0"/>
              <a:t>Select PC</a:t>
            </a:r>
            <a:r>
              <a:rPr lang="en-AU" sz="1600" dirty="0"/>
              <a:t> is defined with choices of </a:t>
            </a:r>
            <a:r>
              <a:rPr lang="en-AU" sz="1600" i="1" dirty="0"/>
              <a:t>High performance </a:t>
            </a:r>
            <a:r>
              <a:rPr lang="en-AU" sz="1600" dirty="0"/>
              <a:t>or </a:t>
            </a:r>
            <a:r>
              <a:rPr lang="en-AU" sz="1600" i="1" dirty="0"/>
              <a:t>Travel friendly</a:t>
            </a:r>
            <a:endParaRPr lang="en-US" sz="1600" i="1" dirty="0"/>
          </a:p>
        </p:txBody>
      </p:sp>
      <p:sp>
        <p:nvSpPr>
          <p:cNvPr id="10" name="Rectangular Callout 9"/>
          <p:cNvSpPr/>
          <p:nvPr/>
        </p:nvSpPr>
        <p:spPr bwMode="gray">
          <a:xfrm>
            <a:off x="1202119" y="2431840"/>
            <a:ext cx="2647744" cy="1387495"/>
          </a:xfrm>
          <a:prstGeom prst="wedgeRectCallout">
            <a:avLst>
              <a:gd name="adj1" fmla="val -1662"/>
              <a:gd name="adj2" fmla="val 15909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When an End User requests this offering, must Select PC from drop-down</a:t>
            </a:r>
            <a:endParaRPr lang="en-US" sz="1600" i="1" dirty="0"/>
          </a:p>
        </p:txBody>
      </p:sp>
      <p:sp>
        <p:nvSpPr>
          <p:cNvPr id="11" name="Rectangular Callout 10"/>
          <p:cNvSpPr/>
          <p:nvPr/>
        </p:nvSpPr>
        <p:spPr bwMode="gray">
          <a:xfrm>
            <a:off x="9768208" y="2372080"/>
            <a:ext cx="2281645" cy="672815"/>
          </a:xfrm>
          <a:prstGeom prst="wedgeRectCallout">
            <a:avLst>
              <a:gd name="adj1" fmla="val -83803"/>
              <a:gd name="adj2" fmla="val 28039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Set as mandatory</a:t>
            </a:r>
            <a:endParaRPr lang="en-US" sz="1600" i="1" dirty="0"/>
          </a:p>
        </p:txBody>
      </p:sp>
      <p:sp>
        <p:nvSpPr>
          <p:cNvPr id="13" name="Slide Number Placeholder 12"/>
          <p:cNvSpPr>
            <a:spLocks noGrp="1"/>
          </p:cNvSpPr>
          <p:nvPr>
            <p:ph type="sldNum" sz="quarter" idx="12"/>
          </p:nvPr>
        </p:nvSpPr>
        <p:spPr/>
        <p:txBody>
          <a:bodyPr/>
          <a:lstStyle/>
          <a:p>
            <a:fld id="{B016F8AB-BCEA-4347-8BA6-BE776009BC89}" type="slidenum">
              <a:rPr lang="en-US" smtClean="0"/>
              <a:pPr/>
              <a:t>21</a:t>
            </a:fld>
            <a:endParaRPr lang="en-US" dirty="0"/>
          </a:p>
        </p:txBody>
      </p:sp>
    </p:spTree>
    <p:extLst>
      <p:ext uri="{BB962C8B-B14F-4D97-AF65-F5344CB8AC3E}">
        <p14:creationId xmlns:p14="http://schemas.microsoft.com/office/powerpoint/2010/main" val="246220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4752" y="2235698"/>
            <a:ext cx="11819321" cy="3980079"/>
          </a:xfrm>
          <a:prstGeom prst="rect">
            <a:avLst/>
          </a:prstGeom>
        </p:spPr>
      </p:pic>
      <p:sp>
        <p:nvSpPr>
          <p:cNvPr id="8" name="Title 2"/>
          <p:cNvSpPr>
            <a:spLocks noGrp="1"/>
          </p:cNvSpPr>
          <p:nvPr>
            <p:ph type="title"/>
          </p:nvPr>
        </p:nvSpPr>
        <p:spPr/>
        <p:txBody>
          <a:bodyPr/>
          <a:lstStyle/>
          <a:p>
            <a:r>
              <a:rPr lang="en-US" dirty="0" smtClean="0"/>
              <a:t>Default Values</a:t>
            </a:r>
            <a:endParaRPr lang="en-US" dirty="0"/>
          </a:p>
        </p:txBody>
      </p:sp>
      <p:sp>
        <p:nvSpPr>
          <p:cNvPr id="4" name="Content Placeholder 3"/>
          <p:cNvSpPr>
            <a:spLocks noGrp="1"/>
          </p:cNvSpPr>
          <p:nvPr>
            <p:ph idx="1"/>
          </p:nvPr>
        </p:nvSpPr>
        <p:spPr>
          <a:xfrm>
            <a:off x="850534" y="972360"/>
            <a:ext cx="10311765" cy="4452138"/>
          </a:xfrm>
        </p:spPr>
        <p:txBody>
          <a:bodyPr/>
          <a:lstStyle/>
          <a:p>
            <a:r>
              <a:rPr lang="en-AU" dirty="0" smtClean="0"/>
              <a:t>Default Values can be set for fields in request and User options.</a:t>
            </a:r>
          </a:p>
          <a:p>
            <a:r>
              <a:rPr lang="en-AU" dirty="0" smtClean="0"/>
              <a:t>If you wish to set the </a:t>
            </a:r>
            <a:r>
              <a:rPr lang="en-AU" i="1" dirty="0" smtClean="0"/>
              <a:t>Select PC </a:t>
            </a:r>
            <a:r>
              <a:rPr lang="en-AU" dirty="0" smtClean="0"/>
              <a:t>to a value by default, set it on </a:t>
            </a:r>
            <a:r>
              <a:rPr lang="en-AU" i="1" dirty="0" smtClean="0"/>
              <a:t>Default values </a:t>
            </a:r>
            <a:r>
              <a:rPr lang="en-AU" dirty="0" smtClean="0"/>
              <a:t>tab.</a:t>
            </a:r>
            <a:endParaRPr lang="en-US" dirty="0"/>
          </a:p>
        </p:txBody>
      </p:sp>
      <p:sp>
        <p:nvSpPr>
          <p:cNvPr id="11" name="Rectangular Callout 10"/>
          <p:cNvSpPr/>
          <p:nvPr/>
        </p:nvSpPr>
        <p:spPr bwMode="gray">
          <a:xfrm>
            <a:off x="7904575" y="5031672"/>
            <a:ext cx="2281645" cy="785653"/>
          </a:xfrm>
          <a:prstGeom prst="wedgeRectCallout">
            <a:avLst>
              <a:gd name="adj1" fmla="val -126093"/>
              <a:gd name="adj2" fmla="val -2318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Can set </a:t>
            </a:r>
            <a:r>
              <a:rPr lang="en-AU" sz="1600" i="1" dirty="0"/>
              <a:t>Select PC </a:t>
            </a:r>
            <a:r>
              <a:rPr lang="en-AU" sz="1600" dirty="0"/>
              <a:t>default value</a:t>
            </a:r>
            <a:endParaRPr lang="en-US" sz="1600" i="1" dirty="0"/>
          </a:p>
        </p:txBody>
      </p:sp>
      <p:sp>
        <p:nvSpPr>
          <p:cNvPr id="12" name="Rectangular Callout 11"/>
          <p:cNvSpPr/>
          <p:nvPr/>
        </p:nvSpPr>
        <p:spPr bwMode="gray">
          <a:xfrm>
            <a:off x="8235163" y="1967802"/>
            <a:ext cx="2281645" cy="785653"/>
          </a:xfrm>
          <a:prstGeom prst="wedgeRectCallout">
            <a:avLst>
              <a:gd name="adj1" fmla="val -51741"/>
              <a:gd name="adj2" fmla="val 13051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Can set a number of request fields</a:t>
            </a:r>
            <a:endParaRPr lang="en-US" sz="1600" i="1" dirty="0"/>
          </a:p>
        </p:txBody>
      </p:sp>
      <p:sp>
        <p:nvSpPr>
          <p:cNvPr id="3" name="Slide Number Placeholder 2"/>
          <p:cNvSpPr>
            <a:spLocks noGrp="1"/>
          </p:cNvSpPr>
          <p:nvPr>
            <p:ph type="sldNum" sz="quarter" idx="4"/>
          </p:nvPr>
        </p:nvSpPr>
        <p:spPr/>
        <p:txBody>
          <a:bodyPr/>
          <a:lstStyle/>
          <a:p>
            <a:fld id="{0FB999A9-77CE-4AD1-9911-24A29F08BC34}" type="slidenum">
              <a:rPr lang="en-US" smtClean="0"/>
              <a:pPr/>
              <a:t>22</a:t>
            </a:fld>
            <a:endParaRPr lang="en-US" dirty="0"/>
          </a:p>
        </p:txBody>
      </p:sp>
    </p:spTree>
    <p:extLst>
      <p:ext uri="{BB962C8B-B14F-4D97-AF65-F5344CB8AC3E}">
        <p14:creationId xmlns:p14="http://schemas.microsoft.com/office/powerpoint/2010/main" val="3381817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2" y="184312"/>
            <a:ext cx="10969943" cy="411480"/>
          </a:xfrm>
        </p:spPr>
        <p:txBody>
          <a:bodyPr/>
          <a:lstStyle/>
          <a:p>
            <a:r>
              <a:rPr lang="en-US" dirty="0" smtClean="0"/>
              <a:t>Fulfillment Plan is a reusable Approval/Task plan</a:t>
            </a:r>
            <a:endParaRPr lang="en-US" dirty="0"/>
          </a:p>
        </p:txBody>
      </p:sp>
      <p:sp>
        <p:nvSpPr>
          <p:cNvPr id="2" name="Subtitle 1"/>
          <p:cNvSpPr>
            <a:spLocks noGrp="1"/>
          </p:cNvSpPr>
          <p:nvPr>
            <p:ph type="body" sz="quarter" idx="13"/>
          </p:nvPr>
        </p:nvSpPr>
        <p:spPr>
          <a:xfrm>
            <a:off x="609442" y="597344"/>
            <a:ext cx="10969943" cy="381000"/>
          </a:xfrm>
        </p:spPr>
        <p:txBody>
          <a:bodyPr/>
          <a:lstStyle/>
          <a:p>
            <a:r>
              <a:rPr lang="en-AU" dirty="0" smtClean="0"/>
              <a:t>Mega </a:t>
            </a:r>
            <a:r>
              <a:rPr lang="en-US" dirty="0" smtClean="0"/>
              <a:t>Menu &gt; Service Catalog &gt; Fulfillment Plans</a:t>
            </a:r>
            <a:endParaRPr lang="en-US" dirty="0"/>
          </a:p>
        </p:txBody>
      </p:sp>
      <p:sp>
        <p:nvSpPr>
          <p:cNvPr id="4" name="Content Placeholder 3"/>
          <p:cNvSpPr>
            <a:spLocks noGrp="1"/>
          </p:cNvSpPr>
          <p:nvPr>
            <p:ph idx="1"/>
          </p:nvPr>
        </p:nvSpPr>
        <p:spPr>
          <a:xfrm>
            <a:off x="609601" y="1187106"/>
            <a:ext cx="6029156" cy="3143042"/>
          </a:xfrm>
        </p:spPr>
        <p:txBody>
          <a:bodyPr>
            <a:normAutofit fontScale="92500" lnSpcReduction="10000"/>
          </a:bodyPr>
          <a:lstStyle/>
          <a:p>
            <a:r>
              <a:rPr lang="en-US" dirty="0" smtClean="0"/>
              <a:t>A fulfillment plan determines what needs to be done so that a request for an offering can be fulfilled. It can contain:</a:t>
            </a:r>
          </a:p>
          <a:p>
            <a:pPr marL="380990" lvl="1" indent="-380990">
              <a:buFont typeface="Arial" panose="020B0604020202020204" pitchFamily="34" charset="0"/>
              <a:buChar char="•"/>
            </a:pPr>
            <a:r>
              <a:rPr lang="en-US" dirty="0" smtClean="0"/>
              <a:t>User Options</a:t>
            </a:r>
          </a:p>
          <a:p>
            <a:pPr marL="380990" lvl="1" indent="-380990">
              <a:buFont typeface="Arial" panose="020B0604020202020204" pitchFamily="34" charset="0"/>
              <a:buChar char="•"/>
            </a:pPr>
            <a:r>
              <a:rPr lang="en-US" dirty="0" smtClean="0"/>
              <a:t>Task Plan including Approvals</a:t>
            </a:r>
          </a:p>
          <a:p>
            <a:pPr marL="380990" lvl="1" indent="-380990">
              <a:buFont typeface="Arial" panose="020B0604020202020204" pitchFamily="34" charset="0"/>
              <a:buChar char="•"/>
            </a:pPr>
            <a:r>
              <a:rPr lang="en-US" dirty="0" smtClean="0"/>
              <a:t>Default Values</a:t>
            </a:r>
          </a:p>
          <a:p>
            <a:r>
              <a:rPr lang="en-US" dirty="0" smtClean="0"/>
              <a:t>Set up the fulfillment plan once,  and use it in multiple offerings.</a:t>
            </a:r>
          </a:p>
          <a:p>
            <a:endParaRPr lang="en-AU" dirty="0" smtClean="0"/>
          </a:p>
          <a:p>
            <a:endParaRPr lang="en-AU" dirty="0" smtClean="0"/>
          </a:p>
        </p:txBody>
      </p:sp>
      <p:pic>
        <p:nvPicPr>
          <p:cNvPr id="6" name="Picture 5"/>
          <p:cNvPicPr>
            <a:picLocks noChangeAspect="1"/>
          </p:cNvPicPr>
          <p:nvPr/>
        </p:nvPicPr>
        <p:blipFill>
          <a:blip r:embed="rId3"/>
          <a:stretch>
            <a:fillRect/>
          </a:stretch>
        </p:blipFill>
        <p:spPr>
          <a:xfrm>
            <a:off x="6794584" y="1326704"/>
            <a:ext cx="5137827" cy="2649472"/>
          </a:xfrm>
          <a:prstGeom prst="rect">
            <a:avLst/>
          </a:prstGeom>
        </p:spPr>
      </p:pic>
      <p:pic>
        <p:nvPicPr>
          <p:cNvPr id="8" name="Picture 7"/>
          <p:cNvPicPr>
            <a:picLocks noChangeAspect="1"/>
          </p:cNvPicPr>
          <p:nvPr/>
        </p:nvPicPr>
        <p:blipFill>
          <a:blip r:embed="rId4"/>
          <a:stretch>
            <a:fillRect/>
          </a:stretch>
        </p:blipFill>
        <p:spPr>
          <a:xfrm>
            <a:off x="4710841" y="3906944"/>
            <a:ext cx="7325331" cy="2735363"/>
          </a:xfrm>
          <a:prstGeom prst="rect">
            <a:avLst/>
          </a:prstGeom>
        </p:spPr>
      </p:pic>
      <p:sp>
        <p:nvSpPr>
          <p:cNvPr id="9" name="Rectangular Callout 8"/>
          <p:cNvSpPr/>
          <p:nvPr/>
        </p:nvSpPr>
        <p:spPr bwMode="gray">
          <a:xfrm>
            <a:off x="9709758" y="658948"/>
            <a:ext cx="2222653" cy="1090960"/>
          </a:xfrm>
          <a:prstGeom prst="wedgeRectCallout">
            <a:avLst>
              <a:gd name="adj1" fmla="val -120607"/>
              <a:gd name="adj2" fmla="val 6805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Two tasks are scheduled and one approval</a:t>
            </a:r>
            <a:endParaRPr lang="en-US" sz="1867" dirty="0"/>
          </a:p>
        </p:txBody>
      </p:sp>
      <p:sp>
        <p:nvSpPr>
          <p:cNvPr id="10" name="Rectangular Callout 9"/>
          <p:cNvSpPr/>
          <p:nvPr/>
        </p:nvSpPr>
        <p:spPr bwMode="gray">
          <a:xfrm>
            <a:off x="4156040" y="5767040"/>
            <a:ext cx="2638544" cy="1090960"/>
          </a:xfrm>
          <a:prstGeom prst="wedgeRectCallout">
            <a:avLst>
              <a:gd name="adj1" fmla="val 27727"/>
              <a:gd name="adj2" fmla="val -7590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Two User options are defined to capture more information</a:t>
            </a:r>
            <a:endParaRPr lang="en-US" sz="1867" dirty="0"/>
          </a:p>
        </p:txBody>
      </p:sp>
      <p:sp>
        <p:nvSpPr>
          <p:cNvPr id="11" name="Rectangular Callout 10"/>
          <p:cNvSpPr/>
          <p:nvPr/>
        </p:nvSpPr>
        <p:spPr bwMode="gray">
          <a:xfrm>
            <a:off x="10125413" y="4330148"/>
            <a:ext cx="1660187" cy="1373813"/>
          </a:xfrm>
          <a:prstGeom prst="wedgeRectCallout">
            <a:avLst>
              <a:gd name="adj1" fmla="val -86277"/>
              <a:gd name="adj2" fmla="val -51847"/>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Could be published as a </a:t>
            </a:r>
            <a:r>
              <a:rPr lang="en-US" sz="1600" dirty="0"/>
              <a:t>Fulfillment</a:t>
            </a:r>
            <a:r>
              <a:rPr lang="en-AU" sz="1600" dirty="0"/>
              <a:t>  Plan</a:t>
            </a:r>
            <a:endParaRPr lang="en-US" sz="1867" dirty="0"/>
          </a:p>
        </p:txBody>
      </p:sp>
      <p:sp>
        <p:nvSpPr>
          <p:cNvPr id="12" name="Rectangular Callout 11"/>
          <p:cNvSpPr/>
          <p:nvPr/>
        </p:nvSpPr>
        <p:spPr bwMode="gray">
          <a:xfrm>
            <a:off x="1411899" y="5492349"/>
            <a:ext cx="2638544" cy="1090960"/>
          </a:xfrm>
          <a:prstGeom prst="wedgeRectCallout">
            <a:avLst>
              <a:gd name="adj1" fmla="val 79833"/>
              <a:gd name="adj2" fmla="val -913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Can set Default Values for many fields or User options</a:t>
            </a:r>
            <a:endParaRPr lang="en-US" sz="1867" dirty="0"/>
          </a:p>
        </p:txBody>
      </p:sp>
      <p:sp>
        <p:nvSpPr>
          <p:cNvPr id="7" name="Slide Number Placeholder 6"/>
          <p:cNvSpPr>
            <a:spLocks noGrp="1"/>
          </p:cNvSpPr>
          <p:nvPr>
            <p:ph type="sldNum" sz="quarter" idx="12"/>
          </p:nvPr>
        </p:nvSpPr>
        <p:spPr/>
        <p:txBody>
          <a:bodyPr/>
          <a:lstStyle/>
          <a:p>
            <a:fld id="{B016F8AB-BCEA-4347-8BA6-BE776009BC89}" type="slidenum">
              <a:rPr lang="en-US" smtClean="0"/>
              <a:t>23</a:t>
            </a:fld>
            <a:endParaRPr lang="en-US"/>
          </a:p>
        </p:txBody>
      </p:sp>
    </p:spTree>
    <p:extLst>
      <p:ext uri="{BB962C8B-B14F-4D97-AF65-F5344CB8AC3E}">
        <p14:creationId xmlns:p14="http://schemas.microsoft.com/office/powerpoint/2010/main" val="276953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6786" y="152539"/>
            <a:ext cx="10311765" cy="657844"/>
          </a:xfrm>
        </p:spPr>
        <p:txBody>
          <a:bodyPr/>
          <a:lstStyle/>
          <a:p>
            <a:r>
              <a:rPr lang="en-US" dirty="0" smtClean="0"/>
              <a:t>Fulfillment Plan</a:t>
            </a:r>
            <a:endParaRPr lang="en-US" dirty="0"/>
          </a:p>
        </p:txBody>
      </p:sp>
      <p:sp>
        <p:nvSpPr>
          <p:cNvPr id="2" name="Subtitle 1"/>
          <p:cNvSpPr>
            <a:spLocks noGrp="1"/>
          </p:cNvSpPr>
          <p:nvPr>
            <p:ph type="body" sz="quarter" idx="13"/>
          </p:nvPr>
        </p:nvSpPr>
        <p:spPr>
          <a:xfrm>
            <a:off x="950977" y="810383"/>
            <a:ext cx="10307574" cy="418375"/>
          </a:xfrm>
        </p:spPr>
        <p:txBody>
          <a:bodyPr/>
          <a:lstStyle/>
          <a:p>
            <a:r>
              <a:rPr lang="en-AU" dirty="0" smtClean="0"/>
              <a:t>Mega </a:t>
            </a:r>
            <a:r>
              <a:rPr lang="en-US" dirty="0" smtClean="0"/>
              <a:t>Menu &gt; Service Catalog &gt; Fulfillment </a:t>
            </a:r>
            <a:r>
              <a:rPr lang="en-AU" dirty="0" smtClean="0"/>
              <a:t>Plans</a:t>
            </a:r>
            <a:endParaRPr lang="en-US" dirty="0"/>
          </a:p>
        </p:txBody>
      </p:sp>
      <p:pic>
        <p:nvPicPr>
          <p:cNvPr id="5" name="Picture 4"/>
          <p:cNvPicPr>
            <a:picLocks noChangeAspect="1"/>
          </p:cNvPicPr>
          <p:nvPr/>
        </p:nvPicPr>
        <p:blipFill>
          <a:blip r:embed="rId3"/>
          <a:stretch>
            <a:fillRect/>
          </a:stretch>
        </p:blipFill>
        <p:spPr>
          <a:xfrm>
            <a:off x="168614" y="1381543"/>
            <a:ext cx="7256165" cy="2307309"/>
          </a:xfrm>
          <a:prstGeom prst="rect">
            <a:avLst/>
          </a:prstGeom>
        </p:spPr>
      </p:pic>
      <p:pic>
        <p:nvPicPr>
          <p:cNvPr id="13" name="Picture 12"/>
          <p:cNvPicPr>
            <a:picLocks noChangeAspect="1"/>
          </p:cNvPicPr>
          <p:nvPr/>
        </p:nvPicPr>
        <p:blipFill>
          <a:blip r:embed="rId4"/>
          <a:stretch>
            <a:fillRect/>
          </a:stretch>
        </p:blipFill>
        <p:spPr>
          <a:xfrm>
            <a:off x="441961" y="3532399"/>
            <a:ext cx="5090020" cy="2423819"/>
          </a:xfrm>
          <a:prstGeom prst="rect">
            <a:avLst/>
          </a:prstGeom>
        </p:spPr>
      </p:pic>
      <p:pic>
        <p:nvPicPr>
          <p:cNvPr id="14" name="Picture 13"/>
          <p:cNvPicPr>
            <a:picLocks noChangeAspect="1"/>
          </p:cNvPicPr>
          <p:nvPr/>
        </p:nvPicPr>
        <p:blipFill>
          <a:blip r:embed="rId5"/>
          <a:stretch>
            <a:fillRect/>
          </a:stretch>
        </p:blipFill>
        <p:spPr>
          <a:xfrm>
            <a:off x="168613" y="5839709"/>
            <a:ext cx="4896520" cy="341391"/>
          </a:xfrm>
          <a:prstGeom prst="rect">
            <a:avLst/>
          </a:prstGeom>
        </p:spPr>
      </p:pic>
      <p:pic>
        <p:nvPicPr>
          <p:cNvPr id="15" name="Picture 14"/>
          <p:cNvPicPr>
            <a:picLocks noChangeAspect="1"/>
          </p:cNvPicPr>
          <p:nvPr/>
        </p:nvPicPr>
        <p:blipFill>
          <a:blip r:embed="rId6"/>
          <a:stretch>
            <a:fillRect/>
          </a:stretch>
        </p:blipFill>
        <p:spPr>
          <a:xfrm>
            <a:off x="4643336" y="3948634"/>
            <a:ext cx="7392353" cy="2790909"/>
          </a:xfrm>
          <a:prstGeom prst="rect">
            <a:avLst/>
          </a:prstGeom>
        </p:spPr>
      </p:pic>
      <p:sp>
        <p:nvSpPr>
          <p:cNvPr id="16" name="Rectangular Callout 15"/>
          <p:cNvSpPr/>
          <p:nvPr/>
        </p:nvSpPr>
        <p:spPr bwMode="gray">
          <a:xfrm>
            <a:off x="7424779" y="1190416"/>
            <a:ext cx="2408283" cy="860697"/>
          </a:xfrm>
          <a:prstGeom prst="wedgeRectCallout">
            <a:avLst>
              <a:gd name="adj1" fmla="val -80220"/>
              <a:gd name="adj2" fmla="val 450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1. Click Publish as fulfilment plan</a:t>
            </a:r>
            <a:endParaRPr lang="en-US" sz="1600" dirty="0"/>
          </a:p>
        </p:txBody>
      </p:sp>
      <p:sp>
        <p:nvSpPr>
          <p:cNvPr id="17" name="Rectangular Callout 16"/>
          <p:cNvSpPr/>
          <p:nvPr/>
        </p:nvSpPr>
        <p:spPr bwMode="gray">
          <a:xfrm>
            <a:off x="6493984" y="2924577"/>
            <a:ext cx="2408283" cy="860697"/>
          </a:xfrm>
          <a:prstGeom prst="wedgeRectCallout">
            <a:avLst>
              <a:gd name="adj1" fmla="val -148465"/>
              <a:gd name="adj2" fmla="val 6744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2. Fill in details and </a:t>
            </a:r>
            <a:r>
              <a:rPr lang="en-AU" sz="1600" i="1" dirty="0"/>
              <a:t>Save</a:t>
            </a:r>
            <a:endParaRPr lang="en-US" sz="1600" i="1" dirty="0"/>
          </a:p>
        </p:txBody>
      </p:sp>
      <p:sp>
        <p:nvSpPr>
          <p:cNvPr id="18" name="Rectangular Callout 17"/>
          <p:cNvSpPr/>
          <p:nvPr/>
        </p:nvSpPr>
        <p:spPr bwMode="gray">
          <a:xfrm>
            <a:off x="9559047" y="2425431"/>
            <a:ext cx="2408283" cy="1359843"/>
          </a:xfrm>
          <a:prstGeom prst="wedgeRectCallout">
            <a:avLst>
              <a:gd name="adj1" fmla="val -33750"/>
              <a:gd name="adj2" fmla="val 118165"/>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3. Fulfilment plan will be published to be used by other offerings</a:t>
            </a:r>
            <a:endParaRPr lang="en-US" sz="1600" dirty="0"/>
          </a:p>
        </p:txBody>
      </p:sp>
      <p:sp>
        <p:nvSpPr>
          <p:cNvPr id="6" name="Slide Number Placeholder 5"/>
          <p:cNvSpPr>
            <a:spLocks noGrp="1"/>
          </p:cNvSpPr>
          <p:nvPr>
            <p:ph type="sldNum" sz="quarter" idx="4294967295"/>
          </p:nvPr>
        </p:nvSpPr>
        <p:spPr>
          <a:xfrm>
            <a:off x="11049002" y="6430869"/>
            <a:ext cx="533399" cy="232147"/>
          </a:xfrm>
          <a:prstGeom prst="rect">
            <a:avLst/>
          </a:prstGeom>
        </p:spPr>
        <p:txBody>
          <a:bodyPr/>
          <a:lstStyle/>
          <a:p>
            <a:fld id="{B016F8AB-BCEA-4347-8BA6-BE776009BC89}" type="slidenum">
              <a:rPr lang="en-US" smtClean="0"/>
              <a:t>24</a:t>
            </a:fld>
            <a:endParaRPr lang="en-US"/>
          </a:p>
        </p:txBody>
      </p:sp>
      <p:sp>
        <p:nvSpPr>
          <p:cNvPr id="4" name="Rectangle 3"/>
          <p:cNvSpPr/>
          <p:nvPr/>
        </p:nvSpPr>
        <p:spPr>
          <a:xfrm>
            <a:off x="4670495" y="3966740"/>
            <a:ext cx="281749" cy="2521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77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5" y="239304"/>
            <a:ext cx="10311765" cy="657844"/>
          </a:xfrm>
        </p:spPr>
        <p:txBody>
          <a:bodyPr/>
          <a:lstStyle/>
          <a:p>
            <a:r>
              <a:rPr lang="en-US" dirty="0"/>
              <a:t>Service Request: Governance Approvals</a:t>
            </a:r>
          </a:p>
        </p:txBody>
      </p:sp>
      <p:sp>
        <p:nvSpPr>
          <p:cNvPr id="15" name="Text Placeholder 14"/>
          <p:cNvSpPr>
            <a:spLocks noGrp="1"/>
          </p:cNvSpPr>
          <p:nvPr>
            <p:ph type="body" sz="quarter" idx="13"/>
          </p:nvPr>
        </p:nvSpPr>
        <p:spPr>
          <a:xfrm>
            <a:off x="946785" y="749462"/>
            <a:ext cx="10311765" cy="418375"/>
          </a:xfrm>
        </p:spPr>
        <p:txBody>
          <a:bodyPr/>
          <a:lstStyle/>
          <a:p>
            <a:r>
              <a:rPr lang="en-US" dirty="0" smtClean="0"/>
              <a:t>Records &gt; Request &gt; Approval definitions</a:t>
            </a:r>
            <a:endParaRPr lang="en-US" dirty="0"/>
          </a:p>
        </p:txBody>
      </p:sp>
      <p:sp>
        <p:nvSpPr>
          <p:cNvPr id="4" name="Slide Number Placeholder 3"/>
          <p:cNvSpPr>
            <a:spLocks noGrp="1"/>
          </p:cNvSpPr>
          <p:nvPr>
            <p:ph type="sldNum" sz="quarter" idx="4"/>
          </p:nvPr>
        </p:nvSpPr>
        <p:spPr>
          <a:prstGeom prst="rect">
            <a:avLst/>
          </a:prstGeom>
        </p:spPr>
        <p:txBody>
          <a:bodyPr/>
          <a:lstStyle/>
          <a:p>
            <a:fld id="{B016F8AB-BCEA-4347-8BA6-BE776009BC89}" type="slidenum">
              <a:rPr lang="en-US" smtClean="0"/>
              <a:t>25</a:t>
            </a:fld>
            <a:endParaRPr lang="en-US"/>
          </a:p>
        </p:txBody>
      </p:sp>
      <p:sp>
        <p:nvSpPr>
          <p:cNvPr id="5" name="Rectangle 4"/>
          <p:cNvSpPr/>
          <p:nvPr/>
        </p:nvSpPr>
        <p:spPr>
          <a:xfrm>
            <a:off x="609442" y="1209154"/>
            <a:ext cx="11466444" cy="3418868"/>
          </a:xfrm>
          <a:prstGeom prst="rect">
            <a:avLst/>
          </a:prstGeom>
        </p:spPr>
        <p:txBody>
          <a:bodyPr wrap="square" lIns="121904" tIns="60952" rIns="121904" bIns="60952">
            <a:spAutoFit/>
          </a:bodyPr>
          <a:lstStyle/>
          <a:p>
            <a:pPr marL="182875" indent="-182875">
              <a:lnSpc>
                <a:spcPct val="90000"/>
              </a:lnSpc>
              <a:spcBef>
                <a:spcPts val="1200"/>
              </a:spcBef>
              <a:spcAft>
                <a:spcPts val="1067"/>
              </a:spcAft>
              <a:buFont typeface="Arial" panose="020B0604020202020204" pitchFamily="34" charset="0"/>
              <a:buChar char="–"/>
              <a:defRPr/>
            </a:pPr>
            <a:r>
              <a:rPr lang="en-US" sz="1700" dirty="0"/>
              <a:t>Governance Approval applied to entire request which may contain one or more items</a:t>
            </a:r>
          </a:p>
          <a:p>
            <a:pPr marL="182875" indent="-182875">
              <a:lnSpc>
                <a:spcPct val="90000"/>
              </a:lnSpc>
              <a:spcBef>
                <a:spcPts val="1200"/>
              </a:spcBef>
              <a:spcAft>
                <a:spcPts val="1067"/>
              </a:spcAft>
              <a:buFont typeface="Arial" panose="020B0604020202020204" pitchFamily="34" charset="0"/>
              <a:buChar char="–"/>
              <a:defRPr/>
            </a:pPr>
            <a:r>
              <a:rPr lang="en-US" sz="1600" dirty="0" smtClean="0">
                <a:latin typeface="Arial" panose="020B0604020202020204" pitchFamily="34" charset="0"/>
                <a:cs typeface="Arial" panose="020B0604020202020204" pitchFamily="34" charset="0"/>
              </a:rPr>
              <a:t>Governance </a:t>
            </a:r>
            <a:r>
              <a:rPr lang="en-US" sz="1600" dirty="0">
                <a:latin typeface="Arial" panose="020B0604020202020204" pitchFamily="34" charset="0"/>
                <a:cs typeface="Arial" panose="020B0604020202020204" pitchFamily="34" charset="0"/>
              </a:rPr>
              <a:t>Approvals are defined at the Record level, not at the Approval Plans </a:t>
            </a:r>
            <a:r>
              <a:rPr lang="en-US" sz="1600" dirty="0" smtClean="0">
                <a:latin typeface="Arial" panose="020B0604020202020204" pitchFamily="34" charset="0"/>
                <a:cs typeface="Arial" panose="020B0604020202020204" pitchFamily="34" charset="0"/>
              </a:rPr>
              <a:t>level.</a:t>
            </a:r>
          </a:p>
          <a:p>
            <a:pPr marL="182875" indent="-182875">
              <a:lnSpc>
                <a:spcPct val="90000"/>
              </a:lnSpc>
              <a:spcBef>
                <a:spcPts val="1200"/>
              </a:spcBef>
              <a:spcAft>
                <a:spcPts val="1067"/>
              </a:spcAft>
              <a:buFont typeface="Arial" panose="020B0604020202020204" pitchFamily="34" charset="0"/>
              <a:buChar char="–"/>
              <a:defRPr/>
            </a:pPr>
            <a:r>
              <a:rPr lang="en-US" sz="1700" dirty="0" smtClean="0"/>
              <a:t>Governance </a:t>
            </a:r>
            <a:r>
              <a:rPr lang="en-US" sz="1700" dirty="0"/>
              <a:t>approval executes as a gate before each individual offering goes to its own approval and fulfillment</a:t>
            </a:r>
          </a:p>
          <a:p>
            <a:pPr marL="182875" indent="-182875">
              <a:lnSpc>
                <a:spcPct val="90000"/>
              </a:lnSpc>
              <a:spcBef>
                <a:spcPts val="1200"/>
              </a:spcBef>
              <a:spcAft>
                <a:spcPts val="1067"/>
              </a:spcAft>
              <a:buFont typeface="Arial" panose="020B0604020202020204" pitchFamily="34" charset="0"/>
              <a:buChar char="–"/>
              <a:defRPr/>
            </a:pPr>
            <a:r>
              <a:rPr lang="en-US" sz="1700" dirty="0"/>
              <a:t>Example:</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Paul Walker </a:t>
            </a:r>
            <a:r>
              <a:rPr lang="en-US" sz="1400" dirty="0" smtClean="0"/>
              <a:t>requests </a:t>
            </a:r>
            <a:r>
              <a:rPr lang="en-US" sz="1400" dirty="0"/>
              <a:t>3 iPad Air 2 and 2 Samsung Galaxy S6 to do the testing on real devices.</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The total price of Paul’s request exceeds $2000.00, which is the threshold of his cost center.</a:t>
            </a:r>
          </a:p>
          <a:p>
            <a:pPr marL="411470" lvl="1" indent="-182875">
              <a:lnSpc>
                <a:spcPct val="90000"/>
              </a:lnSpc>
              <a:spcBef>
                <a:spcPts val="800"/>
              </a:spcBef>
              <a:spcAft>
                <a:spcPts val="533"/>
              </a:spcAft>
              <a:buSzPct val="100000"/>
              <a:buFont typeface="Arial" panose="020B0604020202020204" pitchFamily="34" charset="0"/>
              <a:buChar char="–"/>
              <a:defRPr/>
            </a:pPr>
            <a:r>
              <a:rPr lang="en-US" sz="1400" dirty="0"/>
              <a:t>Paul’s request needs the approval from the cost center manager.</a:t>
            </a:r>
          </a:p>
          <a:p>
            <a:pPr marL="285744" indent="-285744">
              <a:spcAft>
                <a:spcPts val="1067"/>
              </a:spcAft>
              <a:buFont typeface="Arial" charset="0"/>
              <a:buChar char="•"/>
            </a:pPr>
            <a:endParaRPr lang="en-US" sz="1600"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 name="Flowchart: Decision 5"/>
          <p:cNvSpPr/>
          <p:nvPr/>
        </p:nvSpPr>
        <p:spPr>
          <a:xfrm>
            <a:off x="609601" y="4236250"/>
            <a:ext cx="3313043" cy="1403913"/>
          </a:xfrm>
          <a:prstGeom prst="flowChartDecisi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04" tIns="60952" rIns="121904" bIns="60952" rtlCol="0" anchor="ctr"/>
          <a:lstStyle/>
          <a:p>
            <a:pPr algn="ctr"/>
            <a:r>
              <a:rPr lang="en-US" sz="1867" dirty="0">
                <a:solidFill>
                  <a:prstClr val="white"/>
                </a:solidFill>
              </a:rPr>
              <a:t>Total price exceeds threshold?</a:t>
            </a:r>
          </a:p>
        </p:txBody>
      </p:sp>
      <p:sp>
        <p:nvSpPr>
          <p:cNvPr id="7" name="Rectangle 6"/>
          <p:cNvSpPr/>
          <p:nvPr/>
        </p:nvSpPr>
        <p:spPr>
          <a:xfrm>
            <a:off x="5181606" y="4427998"/>
            <a:ext cx="3127513" cy="10204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04" tIns="60952" rIns="121904" bIns="60952" rtlCol="0" anchor="ctr"/>
          <a:lstStyle/>
          <a:p>
            <a:pPr algn="ctr"/>
            <a:r>
              <a:rPr lang="en-US" sz="2400" dirty="0">
                <a:solidFill>
                  <a:prstClr val="white"/>
                </a:solidFill>
              </a:rPr>
              <a:t>Cost center manager approval</a:t>
            </a:r>
          </a:p>
        </p:txBody>
      </p:sp>
      <p:sp>
        <p:nvSpPr>
          <p:cNvPr id="8" name="Flowchart: Terminator 7"/>
          <p:cNvSpPr/>
          <p:nvPr/>
        </p:nvSpPr>
        <p:spPr>
          <a:xfrm>
            <a:off x="9793358" y="4732798"/>
            <a:ext cx="1152940" cy="410817"/>
          </a:xfrm>
          <a:prstGeom prst="flowChartTerminator">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04" tIns="60952" rIns="121904" bIns="60952" rtlCol="0" anchor="ctr"/>
          <a:lstStyle/>
          <a:p>
            <a:pPr algn="ctr"/>
            <a:r>
              <a:rPr lang="en-US" sz="2400" dirty="0">
                <a:solidFill>
                  <a:prstClr val="white"/>
                </a:solidFill>
              </a:rPr>
              <a:t>End</a:t>
            </a:r>
          </a:p>
        </p:txBody>
      </p:sp>
      <p:cxnSp>
        <p:nvCxnSpPr>
          <p:cNvPr id="9" name="Straight Arrow Connector 8"/>
          <p:cNvCxnSpPr>
            <a:stCxn id="6" idx="3"/>
            <a:endCxn id="7" idx="1"/>
          </p:cNvCxnSpPr>
          <p:nvPr/>
        </p:nvCxnSpPr>
        <p:spPr>
          <a:xfrm>
            <a:off x="3922646" y="4938201"/>
            <a:ext cx="1258956" cy="0"/>
          </a:xfrm>
          <a:prstGeom prst="straightConnector1">
            <a:avLst/>
          </a:prstGeom>
          <a:ln w="1270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3"/>
            <a:endCxn id="8" idx="1"/>
          </p:cNvCxnSpPr>
          <p:nvPr/>
        </p:nvCxnSpPr>
        <p:spPr>
          <a:xfrm>
            <a:off x="8309113" y="4938201"/>
            <a:ext cx="1484243" cy="0"/>
          </a:xfrm>
          <a:prstGeom prst="straightConnector1">
            <a:avLst/>
          </a:prstGeom>
          <a:ln w="1270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6" idx="2"/>
            <a:endCxn id="8" idx="2"/>
          </p:cNvCxnSpPr>
          <p:nvPr/>
        </p:nvCxnSpPr>
        <p:spPr>
          <a:xfrm rot="5400000" flipH="1" flipV="1">
            <a:off x="6069702" y="1340032"/>
            <a:ext cx="496548" cy="8103704"/>
          </a:xfrm>
          <a:prstGeom prst="bentConnector3">
            <a:avLst>
              <a:gd name="adj1" fmla="val -61384"/>
            </a:avLst>
          </a:prstGeom>
          <a:ln w="1270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27450" y="4630540"/>
            <a:ext cx="649356" cy="348862"/>
          </a:xfrm>
          <a:prstGeom prst="rect">
            <a:avLst/>
          </a:prstGeom>
          <a:noFill/>
        </p:spPr>
        <p:txBody>
          <a:bodyPr wrap="square" lIns="121904" tIns="60952" rIns="121904" bIns="60952" rtlCol="0">
            <a:spAutoFit/>
          </a:bodyPr>
          <a:lstStyle/>
          <a:p>
            <a:pPr defTabSz="573516">
              <a:spcAft>
                <a:spcPts val="533"/>
              </a:spcAft>
              <a:buSzPct val="100000"/>
            </a:pPr>
            <a:r>
              <a:rPr lang="en-US" sz="1467" dirty="0">
                <a:solidFill>
                  <a:srgbClr val="000000"/>
                </a:solidFill>
                <a:cs typeface="HP Simplified" pitchFamily="34" charset="0"/>
              </a:rPr>
              <a:t>YES</a:t>
            </a:r>
            <a:endParaRPr lang="en-US" sz="1600" dirty="0">
              <a:solidFill>
                <a:srgbClr val="000000"/>
              </a:solidFill>
              <a:cs typeface="HP Simplified" pitchFamily="34" charset="0"/>
            </a:endParaRPr>
          </a:p>
        </p:txBody>
      </p:sp>
      <p:sp>
        <p:nvSpPr>
          <p:cNvPr id="13" name="TextBox 12"/>
          <p:cNvSpPr txBox="1"/>
          <p:nvPr/>
        </p:nvSpPr>
        <p:spPr>
          <a:xfrm>
            <a:off x="2799529" y="5613656"/>
            <a:ext cx="605183" cy="369316"/>
          </a:xfrm>
          <a:prstGeom prst="rect">
            <a:avLst/>
          </a:prstGeom>
          <a:noFill/>
        </p:spPr>
        <p:txBody>
          <a:bodyPr wrap="square" lIns="121904" tIns="60952" rIns="121904" bIns="60952" rtlCol="0">
            <a:spAutoFit/>
          </a:bodyPr>
          <a:lstStyle/>
          <a:p>
            <a:pPr defTabSz="573516">
              <a:spcAft>
                <a:spcPts val="533"/>
              </a:spcAft>
              <a:buSzPct val="100000"/>
            </a:pPr>
            <a:r>
              <a:rPr lang="en-US" sz="1600" dirty="0">
                <a:solidFill>
                  <a:srgbClr val="000000"/>
                </a:solidFill>
                <a:cs typeface="HP Simplified" pitchFamily="34" charset="0"/>
              </a:rPr>
              <a:t>NO</a:t>
            </a:r>
            <a:endParaRPr lang="en-US" sz="2133" dirty="0">
              <a:solidFill>
                <a:srgbClr val="000000"/>
              </a:solidFill>
              <a:cs typeface="HP Simplified" pitchFamily="34" charset="0"/>
            </a:endParaRPr>
          </a:p>
        </p:txBody>
      </p:sp>
    </p:spTree>
    <p:extLst>
      <p:ext uri="{BB962C8B-B14F-4D97-AF65-F5344CB8AC3E}">
        <p14:creationId xmlns:p14="http://schemas.microsoft.com/office/powerpoint/2010/main" val="26655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Bundles</a:t>
            </a:r>
            <a:endParaRPr lang="en-US" dirty="0"/>
          </a:p>
        </p:txBody>
      </p:sp>
      <p:sp>
        <p:nvSpPr>
          <p:cNvPr id="4" name="Slide Number Placeholder 3"/>
          <p:cNvSpPr>
            <a:spLocks noGrp="1"/>
          </p:cNvSpPr>
          <p:nvPr>
            <p:ph type="sldNum" sz="quarter" idx="4"/>
          </p:nvPr>
        </p:nvSpPr>
        <p:spPr/>
        <p:txBody>
          <a:bodyPr/>
          <a:lstStyle/>
          <a:p>
            <a:fld id="{0FB999A9-77CE-4AD1-9911-24A29F08BC34}" type="slidenum">
              <a:rPr lang="en-US" smtClean="0"/>
              <a:pPr/>
              <a:t>26</a:t>
            </a:fld>
            <a:endParaRPr lang="en-US" dirty="0"/>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132334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089393"/>
            <a:ext cx="3469264" cy="4452138"/>
          </a:xfrm>
        </p:spPr>
        <p:txBody>
          <a:bodyPr>
            <a:normAutofit/>
          </a:bodyPr>
          <a:lstStyle/>
          <a:p>
            <a:r>
              <a:rPr lang="en-AU" dirty="0" smtClean="0"/>
              <a:t>A bundle is a group offering for a single request of various bundled components.</a:t>
            </a:r>
          </a:p>
          <a:p>
            <a:r>
              <a:rPr lang="en-AU" dirty="0" smtClean="0"/>
              <a:t>When a user requests a bundle, a parent request is created to track the total fulfilment, with individual child requests created and tracked for handling each of the bundle components.</a:t>
            </a:r>
            <a:endParaRPr lang="en-US" dirty="0"/>
          </a:p>
        </p:txBody>
      </p:sp>
      <p:sp>
        <p:nvSpPr>
          <p:cNvPr id="7" name="Title 4"/>
          <p:cNvSpPr>
            <a:spLocks noGrp="1"/>
          </p:cNvSpPr>
          <p:nvPr>
            <p:ph type="title"/>
          </p:nvPr>
        </p:nvSpPr>
        <p:spPr>
          <a:xfrm>
            <a:off x="958818" y="224736"/>
            <a:ext cx="10311765" cy="1080000"/>
          </a:xfrm>
        </p:spPr>
        <p:txBody>
          <a:bodyPr/>
          <a:lstStyle/>
          <a:p>
            <a:r>
              <a:rPr lang="en-US" dirty="0" smtClean="0"/>
              <a:t>Service Catalog Bundles</a:t>
            </a:r>
            <a:endParaRPr lang="en-US" dirty="0"/>
          </a:p>
        </p:txBody>
      </p:sp>
      <p:pic>
        <p:nvPicPr>
          <p:cNvPr id="4" name="Picture 3"/>
          <p:cNvPicPr>
            <a:picLocks noChangeAspect="1"/>
          </p:cNvPicPr>
          <p:nvPr/>
        </p:nvPicPr>
        <p:blipFill>
          <a:blip r:embed="rId3"/>
          <a:stretch>
            <a:fillRect/>
          </a:stretch>
        </p:blipFill>
        <p:spPr>
          <a:xfrm>
            <a:off x="4199189" y="1086539"/>
            <a:ext cx="7798495" cy="4454992"/>
          </a:xfrm>
          <a:prstGeom prst="rect">
            <a:avLst/>
          </a:prstGeom>
        </p:spPr>
      </p:pic>
      <p:sp>
        <p:nvSpPr>
          <p:cNvPr id="5" name="Content Placeholder 2"/>
          <p:cNvSpPr txBox="1">
            <a:spLocks/>
          </p:cNvSpPr>
          <p:nvPr/>
        </p:nvSpPr>
        <p:spPr bwMode="black">
          <a:xfrm>
            <a:off x="609441" y="4910992"/>
            <a:ext cx="3589748" cy="2936003"/>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b="0" dirty="0" err="1">
                <a:solidFill>
                  <a:schemeClr val="tx1"/>
                </a:solidFill>
                <a:cs typeface="+mn-cs"/>
              </a:rPr>
              <a:t>Eg</a:t>
            </a:r>
            <a:r>
              <a:rPr lang="en-AU" b="0" dirty="0">
                <a:solidFill>
                  <a:schemeClr val="tx1"/>
                </a:solidFill>
                <a:cs typeface="+mn-cs"/>
              </a:rPr>
              <a:t>. New employee bundle:</a:t>
            </a:r>
          </a:p>
          <a:p>
            <a:pPr marL="380990" lvl="1" indent="-380990">
              <a:buFont typeface="Arial" panose="020B0604020202020204" pitchFamily="34" charset="0"/>
              <a:buChar char="•"/>
            </a:pPr>
            <a:r>
              <a:rPr lang="en-AU" sz="1800" dirty="0">
                <a:solidFill>
                  <a:schemeClr val="tx1"/>
                </a:solidFill>
                <a:cs typeface="+mn-cs"/>
              </a:rPr>
              <a:t>HR processing</a:t>
            </a:r>
          </a:p>
          <a:p>
            <a:pPr marL="380990" lvl="1" indent="-380990">
              <a:buFont typeface="Arial" panose="020B0604020202020204" pitchFamily="34" charset="0"/>
              <a:buChar char="•"/>
            </a:pPr>
            <a:r>
              <a:rPr lang="en-AU" sz="1800" dirty="0">
                <a:solidFill>
                  <a:schemeClr val="tx1"/>
                </a:solidFill>
                <a:cs typeface="+mn-cs"/>
              </a:rPr>
              <a:t>Order docking station</a:t>
            </a:r>
          </a:p>
          <a:p>
            <a:pPr marL="380990" lvl="1" indent="-380990">
              <a:buFont typeface="Arial" panose="020B0604020202020204" pitchFamily="34" charset="0"/>
              <a:buChar char="•"/>
            </a:pPr>
            <a:r>
              <a:rPr lang="en-AU" sz="1800" dirty="0">
                <a:solidFill>
                  <a:schemeClr val="tx1"/>
                </a:solidFill>
                <a:cs typeface="+mn-cs"/>
              </a:rPr>
              <a:t>Order laptop</a:t>
            </a:r>
          </a:p>
          <a:p>
            <a:pPr marL="380990" indent="-380990">
              <a:buFont typeface="Arial" panose="020B0604020202020204" pitchFamily="34" charset="0"/>
              <a:buChar char="•"/>
            </a:pPr>
            <a:endParaRPr lang="en-US" sz="2400"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27</a:t>
            </a:fld>
            <a:endParaRPr lang="en-US" dirty="0"/>
          </a:p>
        </p:txBody>
      </p:sp>
    </p:spTree>
    <p:extLst>
      <p:ext uri="{BB962C8B-B14F-4D97-AF65-F5344CB8AC3E}">
        <p14:creationId xmlns:p14="http://schemas.microsoft.com/office/powerpoint/2010/main" val="1914857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stretch>
            <a:fillRect/>
          </a:stretch>
        </p:blipFill>
        <p:spPr>
          <a:xfrm>
            <a:off x="609442" y="1558593"/>
            <a:ext cx="5062637" cy="4305300"/>
          </a:xfrm>
          <a:prstGeom prst="rect">
            <a:avLst/>
          </a:prstGeom>
        </p:spPr>
      </p:pic>
      <p:pic>
        <p:nvPicPr>
          <p:cNvPr id="6" name="Picture 5"/>
          <p:cNvPicPr>
            <a:picLocks noChangeAspect="1"/>
          </p:cNvPicPr>
          <p:nvPr/>
        </p:nvPicPr>
        <p:blipFill>
          <a:blip r:embed="rId4"/>
          <a:stretch>
            <a:fillRect/>
          </a:stretch>
        </p:blipFill>
        <p:spPr>
          <a:xfrm>
            <a:off x="4253948" y="2799835"/>
            <a:ext cx="7646504" cy="3470245"/>
          </a:xfrm>
          <a:prstGeom prst="rect">
            <a:avLst/>
          </a:prstGeom>
        </p:spPr>
      </p:pic>
      <p:sp>
        <p:nvSpPr>
          <p:cNvPr id="7" name="Rectangle 6"/>
          <p:cNvSpPr/>
          <p:nvPr/>
        </p:nvSpPr>
        <p:spPr>
          <a:xfrm>
            <a:off x="609441" y="3876813"/>
            <a:ext cx="1564608" cy="290915"/>
          </a:xfrm>
          <a:prstGeom prst="rect">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Content Placeholder 2"/>
          <p:cNvSpPr txBox="1">
            <a:spLocks/>
          </p:cNvSpPr>
          <p:nvPr/>
        </p:nvSpPr>
        <p:spPr bwMode="black">
          <a:xfrm>
            <a:off x="6495157" y="1331834"/>
            <a:ext cx="4265609" cy="1326765"/>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b="0" dirty="0" err="1">
                <a:solidFill>
                  <a:schemeClr val="tx1"/>
                </a:solidFill>
                <a:cs typeface="+mn-cs"/>
              </a:rPr>
              <a:t>Eg</a:t>
            </a:r>
            <a:r>
              <a:rPr lang="en-AU" b="0" dirty="0">
                <a:solidFill>
                  <a:schemeClr val="tx1"/>
                </a:solidFill>
                <a:cs typeface="+mn-cs"/>
              </a:rPr>
              <a:t>. Request PC Phone Bundle:</a:t>
            </a:r>
          </a:p>
          <a:p>
            <a:pPr marL="380990" lvl="1" indent="-380990">
              <a:buFont typeface="Arial" panose="020B0604020202020204" pitchFamily="34" charset="0"/>
              <a:buChar char="•"/>
            </a:pPr>
            <a:r>
              <a:rPr lang="en-AU" sz="1800" dirty="0">
                <a:solidFill>
                  <a:schemeClr val="tx1"/>
                </a:solidFill>
                <a:cs typeface="+mn-cs"/>
              </a:rPr>
              <a:t>Request PC Phone Service</a:t>
            </a:r>
          </a:p>
          <a:p>
            <a:pPr marL="380990" lvl="1" indent="-380990">
              <a:buFont typeface="Arial" panose="020B0604020202020204" pitchFamily="34" charset="0"/>
              <a:buChar char="•"/>
            </a:pPr>
            <a:r>
              <a:rPr lang="en-AU" sz="1800" dirty="0">
                <a:solidFill>
                  <a:schemeClr val="tx1"/>
                </a:solidFill>
                <a:cs typeface="+mn-cs"/>
              </a:rPr>
              <a:t>Request Wireless Lync Headset</a:t>
            </a:r>
          </a:p>
          <a:p>
            <a:pPr marL="380990" indent="-380990">
              <a:buFont typeface="Arial" panose="020B0604020202020204" pitchFamily="34" charset="0"/>
              <a:buChar char="•"/>
            </a:pPr>
            <a:endParaRPr lang="en-US" b="0" dirty="0">
              <a:solidFill>
                <a:schemeClr val="tx1"/>
              </a:solidFill>
              <a:cs typeface="+mn-cs"/>
            </a:endParaRPr>
          </a:p>
        </p:txBody>
      </p:sp>
      <p:sp>
        <p:nvSpPr>
          <p:cNvPr id="10" name="Subtitle 9"/>
          <p:cNvSpPr>
            <a:spLocks noGrp="1"/>
          </p:cNvSpPr>
          <p:nvPr>
            <p:ph type="subTitle" idx="1"/>
          </p:nvPr>
        </p:nvSpPr>
        <p:spPr>
          <a:xfrm>
            <a:off x="611294" y="1001854"/>
            <a:ext cx="10822941" cy="369332"/>
          </a:xfrm>
        </p:spPr>
        <p:txBody>
          <a:bodyPr/>
          <a:lstStyle/>
          <a:p>
            <a:r>
              <a:rPr lang="en-US" dirty="0" smtClean="0"/>
              <a:t>Mega Menu &gt; Service Catalog &gt; Offerings</a:t>
            </a:r>
            <a:endParaRPr lang="en-US" dirty="0"/>
          </a:p>
        </p:txBody>
      </p:sp>
      <p:sp>
        <p:nvSpPr>
          <p:cNvPr id="11" name="Title 4"/>
          <p:cNvSpPr>
            <a:spLocks noGrp="1"/>
          </p:cNvSpPr>
          <p:nvPr>
            <p:ph type="title"/>
          </p:nvPr>
        </p:nvSpPr>
        <p:spPr>
          <a:xfrm>
            <a:off x="609442" y="521208"/>
            <a:ext cx="10969943" cy="411480"/>
          </a:xfrm>
        </p:spPr>
        <p:txBody>
          <a:bodyPr/>
          <a:lstStyle/>
          <a:p>
            <a:r>
              <a:rPr lang="en-US" dirty="0">
                <a:latin typeface="+mj-lt"/>
              </a:rPr>
              <a:t>Adding a  Bundle Offering</a:t>
            </a:r>
          </a:p>
        </p:txBody>
      </p:sp>
    </p:spTree>
    <p:extLst>
      <p:ext uri="{BB962C8B-B14F-4D97-AF65-F5344CB8AC3E}">
        <p14:creationId xmlns:p14="http://schemas.microsoft.com/office/powerpoint/2010/main" val="28194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p:cNvSpPr>
            <a:spLocks noGrp="1"/>
          </p:cNvSpPr>
          <p:nvPr>
            <p:ph type="title"/>
          </p:nvPr>
        </p:nvSpPr>
        <p:spPr>
          <a:xfrm>
            <a:off x="946786" y="188635"/>
            <a:ext cx="10311765" cy="657844"/>
          </a:xfrm>
        </p:spPr>
        <p:txBody>
          <a:bodyPr/>
          <a:lstStyle/>
          <a:p>
            <a:r>
              <a:rPr lang="en-US" dirty="0">
                <a:latin typeface="+mj-lt"/>
              </a:rPr>
              <a:t>Adding a  Bundle Offering</a:t>
            </a:r>
          </a:p>
        </p:txBody>
      </p:sp>
      <p:sp>
        <p:nvSpPr>
          <p:cNvPr id="12" name="Subtitle 9"/>
          <p:cNvSpPr>
            <a:spLocks noGrp="1"/>
          </p:cNvSpPr>
          <p:nvPr>
            <p:ph type="body" sz="quarter" idx="13"/>
          </p:nvPr>
        </p:nvSpPr>
        <p:spPr>
          <a:xfrm>
            <a:off x="950976" y="846479"/>
            <a:ext cx="10311765" cy="418375"/>
          </a:xfrm>
        </p:spPr>
        <p:txBody>
          <a:bodyPr/>
          <a:lstStyle/>
          <a:p>
            <a:r>
              <a:rPr lang="en-US" dirty="0" smtClean="0"/>
              <a:t>Mega Menu &gt; Service Catalog &gt; Offerings</a:t>
            </a:r>
            <a:endParaRPr lang="en-US" dirty="0"/>
          </a:p>
        </p:txBody>
      </p:sp>
      <p:sp>
        <p:nvSpPr>
          <p:cNvPr id="4" name="Content Placeholder 3"/>
          <p:cNvSpPr>
            <a:spLocks noGrp="1"/>
          </p:cNvSpPr>
          <p:nvPr>
            <p:ph idx="1"/>
          </p:nvPr>
        </p:nvSpPr>
        <p:spPr>
          <a:xfrm>
            <a:off x="946785" y="1391116"/>
            <a:ext cx="10311765" cy="4452138"/>
          </a:xfrm>
        </p:spPr>
        <p:txBody>
          <a:bodyPr/>
          <a:lstStyle/>
          <a:p>
            <a:r>
              <a:rPr lang="en-AU" dirty="0" smtClean="0"/>
              <a:t>An task is automatically created on the </a:t>
            </a:r>
            <a:r>
              <a:rPr lang="en-US" i="1" dirty="0" smtClean="0"/>
              <a:t>Fulfill</a:t>
            </a:r>
            <a:r>
              <a:rPr lang="en-AU" dirty="0" smtClean="0"/>
              <a:t> tab to create the child service requests.</a:t>
            </a:r>
            <a:endParaRPr lang="en-US" dirty="0"/>
          </a:p>
        </p:txBody>
      </p:sp>
      <p:pic>
        <p:nvPicPr>
          <p:cNvPr id="9" name="Picture 8"/>
          <p:cNvPicPr>
            <a:picLocks noChangeAspect="1"/>
          </p:cNvPicPr>
          <p:nvPr/>
        </p:nvPicPr>
        <p:blipFill>
          <a:blip r:embed="rId3"/>
          <a:stretch>
            <a:fillRect/>
          </a:stretch>
        </p:blipFill>
        <p:spPr>
          <a:xfrm>
            <a:off x="145773" y="1982149"/>
            <a:ext cx="7607723" cy="4477740"/>
          </a:xfrm>
          <a:prstGeom prst="rect">
            <a:avLst/>
          </a:prstGeom>
        </p:spPr>
      </p:pic>
      <p:pic>
        <p:nvPicPr>
          <p:cNvPr id="10" name="Picture 9"/>
          <p:cNvPicPr/>
          <p:nvPr/>
        </p:nvPicPr>
        <p:blipFill>
          <a:blip r:embed="rId4"/>
          <a:stretch>
            <a:fillRect/>
          </a:stretch>
        </p:blipFill>
        <p:spPr>
          <a:xfrm>
            <a:off x="5645427" y="2212671"/>
            <a:ext cx="6402388" cy="1312408"/>
          </a:xfrm>
          <a:prstGeom prst="rect">
            <a:avLst/>
          </a:prstGeom>
        </p:spPr>
      </p:pic>
      <p:sp>
        <p:nvSpPr>
          <p:cNvPr id="11" name="Rectangular Callout 10"/>
          <p:cNvSpPr/>
          <p:nvPr/>
        </p:nvSpPr>
        <p:spPr bwMode="gray">
          <a:xfrm>
            <a:off x="8348869" y="3821805"/>
            <a:ext cx="3405809" cy="1135924"/>
          </a:xfrm>
          <a:prstGeom prst="wedgeRectCallout">
            <a:avLst>
              <a:gd name="adj1" fmla="val -53907"/>
              <a:gd name="adj2" fmla="val -8194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1 Parent request for bundle with multiple Child requests</a:t>
            </a:r>
            <a:endParaRPr lang="en-US" sz="1600" dirty="0"/>
          </a:p>
        </p:txBody>
      </p:sp>
      <p:sp>
        <p:nvSpPr>
          <p:cNvPr id="2" name="Slide Number Placeholder 1"/>
          <p:cNvSpPr>
            <a:spLocks noGrp="1"/>
          </p:cNvSpPr>
          <p:nvPr>
            <p:ph type="sldNum" sz="quarter" idx="4"/>
          </p:nvPr>
        </p:nvSpPr>
        <p:spPr/>
        <p:txBody>
          <a:bodyPr/>
          <a:lstStyle/>
          <a:p>
            <a:fld id="{0FB999A9-77CE-4AD1-9911-24A29F08BC34}" type="slidenum">
              <a:rPr lang="en-US" smtClean="0"/>
              <a:pPr/>
              <a:t>29</a:t>
            </a:fld>
            <a:endParaRPr lang="en-US" dirty="0"/>
          </a:p>
        </p:txBody>
      </p:sp>
    </p:spTree>
    <p:extLst>
      <p:ext uri="{BB962C8B-B14F-4D97-AF65-F5344CB8AC3E}">
        <p14:creationId xmlns:p14="http://schemas.microsoft.com/office/powerpoint/2010/main" val="3090368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Service Catalog</a:t>
            </a:r>
            <a:endParaRPr lang="en-US" dirty="0"/>
          </a:p>
        </p:txBody>
      </p:sp>
      <p:sp>
        <p:nvSpPr>
          <p:cNvPr id="4" name="Content Placeholder 3"/>
          <p:cNvSpPr>
            <a:spLocks noGrp="1"/>
          </p:cNvSpPr>
          <p:nvPr>
            <p:ph idx="1"/>
          </p:nvPr>
        </p:nvSpPr>
        <p:spPr/>
        <p:txBody>
          <a:bodyPr/>
          <a:lstStyle/>
          <a:p>
            <a:endParaRPr lang="en-US"/>
          </a:p>
        </p:txBody>
      </p:sp>
      <p:sp>
        <p:nvSpPr>
          <p:cNvPr id="6" name="Slide Number Placeholder 5"/>
          <p:cNvSpPr>
            <a:spLocks noGrp="1"/>
          </p:cNvSpPr>
          <p:nvPr>
            <p:ph type="sldNum" sz="quarter" idx="4"/>
          </p:nvPr>
        </p:nvSpPr>
        <p:spPr/>
        <p:txBody>
          <a:bodyPr/>
          <a:lstStyle/>
          <a:p>
            <a:fld id="{0FB999A9-77CE-4AD1-9911-24A29F08BC34}" type="slidenum">
              <a:rPr lang="en-US" smtClean="0"/>
              <a:pPr/>
              <a:t>3</a:t>
            </a:fld>
            <a:endParaRPr lang="en-US" dirty="0"/>
          </a:p>
        </p:txBody>
      </p:sp>
    </p:spTree>
    <p:extLst>
      <p:ext uri="{BB962C8B-B14F-4D97-AF65-F5344CB8AC3E}">
        <p14:creationId xmlns:p14="http://schemas.microsoft.com/office/powerpoint/2010/main" val="753162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features</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30</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97792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Catalog Pricing</a:t>
            </a:r>
          </a:p>
        </p:txBody>
      </p:sp>
      <p:sp>
        <p:nvSpPr>
          <p:cNvPr id="4" name="TextBox 3"/>
          <p:cNvSpPr txBox="1"/>
          <p:nvPr/>
        </p:nvSpPr>
        <p:spPr>
          <a:xfrm>
            <a:off x="441961" y="1293916"/>
            <a:ext cx="5222859" cy="4767956"/>
          </a:xfrm>
          <a:prstGeom prst="rect">
            <a:avLst/>
          </a:prstGeom>
          <a:noFill/>
        </p:spPr>
        <p:txBody>
          <a:bodyPr wrap="square" lIns="121904" tIns="60952" rIns="121904" bIns="60952" rtlCol="0">
            <a:spAutoFit/>
          </a:bodyPr>
          <a:lstStyle/>
          <a:p>
            <a:pPr defTabSz="573531">
              <a:spcAft>
                <a:spcPts val="533"/>
              </a:spcAft>
              <a:buSzPct val="100000"/>
            </a:pPr>
            <a:r>
              <a:rPr lang="en-US" sz="1600" b="1" dirty="0">
                <a:solidFill>
                  <a:srgbClr val="0096D6"/>
                </a:solidFill>
              </a:rPr>
              <a:t>Offering Pricing</a:t>
            </a:r>
          </a:p>
          <a:p>
            <a:pPr marL="380942" indent="-380942" defTabSz="573531">
              <a:spcAft>
                <a:spcPts val="533"/>
              </a:spcAft>
              <a:buSzPct val="100000"/>
              <a:buFont typeface="Arial" panose="020B0604020202020204" pitchFamily="34" charset="0"/>
              <a:buChar char="•"/>
            </a:pPr>
            <a:r>
              <a:rPr lang="en-US" sz="1600" dirty="0">
                <a:solidFill>
                  <a:srgbClr val="000000"/>
                </a:solidFill>
              </a:rPr>
              <a:t>Base price documents one time charge</a:t>
            </a:r>
          </a:p>
          <a:p>
            <a:pPr marL="380942" indent="-380942" defTabSz="573531">
              <a:spcAft>
                <a:spcPts val="533"/>
              </a:spcAft>
              <a:buSzPct val="100000"/>
              <a:buFont typeface="Arial" panose="020B0604020202020204" pitchFamily="34" charset="0"/>
              <a:buChar char="•"/>
            </a:pPr>
            <a:r>
              <a:rPr lang="en-US" sz="1600" dirty="0">
                <a:solidFill>
                  <a:srgbClr val="000000"/>
                </a:solidFill>
              </a:rPr>
              <a:t>Recurring price documents on-going charges per recurring time period</a:t>
            </a:r>
          </a:p>
          <a:p>
            <a:pPr marL="380942" indent="-380942" defTabSz="573531">
              <a:spcAft>
                <a:spcPts val="533"/>
              </a:spcAft>
              <a:buSzPct val="100000"/>
              <a:buFont typeface="Arial" panose="020B0604020202020204" pitchFamily="34" charset="0"/>
              <a:buChar char="•"/>
            </a:pPr>
            <a:r>
              <a:rPr lang="en-US" sz="1600" dirty="0">
                <a:solidFill>
                  <a:srgbClr val="000000"/>
                </a:solidFill>
              </a:rPr>
              <a:t>Catalog manager can determine whether to show price to the ESS requester or only to the approver</a:t>
            </a:r>
          </a:p>
          <a:p>
            <a:pPr marL="380942" indent="-380942" defTabSz="573531">
              <a:spcAft>
                <a:spcPts val="533"/>
              </a:spcAft>
              <a:buSzPct val="100000"/>
              <a:buFont typeface="Arial" panose="020B0604020202020204" pitchFamily="34" charset="0"/>
              <a:buChar char="•"/>
            </a:pPr>
            <a:endParaRPr lang="en-US" sz="1600" dirty="0">
              <a:solidFill>
                <a:srgbClr val="000000"/>
              </a:solidFill>
            </a:endParaRPr>
          </a:p>
          <a:p>
            <a:pPr defTabSz="573531">
              <a:spcAft>
                <a:spcPts val="533"/>
              </a:spcAft>
              <a:buSzPct val="100000"/>
            </a:pPr>
            <a:r>
              <a:rPr lang="en-US" sz="1600" b="1" dirty="0">
                <a:solidFill>
                  <a:srgbClr val="0096D6"/>
                </a:solidFill>
              </a:rPr>
              <a:t>Context based Variations</a:t>
            </a:r>
          </a:p>
          <a:p>
            <a:pPr marL="380942" indent="-380942" defTabSz="573531">
              <a:spcAft>
                <a:spcPts val="533"/>
              </a:spcAft>
              <a:buSzPct val="100000"/>
              <a:buFont typeface="Arial" panose="020B0604020202020204" pitchFamily="34" charset="0"/>
              <a:buChar char="•"/>
            </a:pPr>
            <a:r>
              <a:rPr lang="en-US" sz="1600" dirty="0">
                <a:solidFill>
                  <a:srgbClr val="000000"/>
                </a:solidFill>
              </a:rPr>
              <a:t>Price can vary according to location</a:t>
            </a:r>
          </a:p>
          <a:p>
            <a:pPr marL="380942" indent="-380942" defTabSz="573531">
              <a:spcAft>
                <a:spcPts val="533"/>
              </a:spcAft>
              <a:buSzPct val="100000"/>
              <a:buFont typeface="Arial" panose="020B0604020202020204" pitchFamily="34" charset="0"/>
              <a:buChar char="•"/>
            </a:pPr>
            <a:r>
              <a:rPr lang="en-US" sz="1600" dirty="0">
                <a:solidFill>
                  <a:srgbClr val="000000"/>
                </a:solidFill>
              </a:rPr>
              <a:t>Variations can account for different currency based priced definitions</a:t>
            </a:r>
          </a:p>
          <a:p>
            <a:pPr defTabSz="573531">
              <a:spcAft>
                <a:spcPts val="533"/>
              </a:spcAft>
              <a:buSzPct val="100000"/>
            </a:pPr>
            <a:endParaRPr lang="en-US" sz="1600" dirty="0">
              <a:solidFill>
                <a:srgbClr val="000000"/>
              </a:solidFill>
            </a:endParaRPr>
          </a:p>
          <a:p>
            <a:pPr defTabSz="573531">
              <a:spcAft>
                <a:spcPts val="533"/>
              </a:spcAft>
              <a:buSzPct val="100000"/>
            </a:pPr>
            <a:r>
              <a:rPr lang="en-US" sz="1600" b="1" dirty="0">
                <a:solidFill>
                  <a:srgbClr val="0096D6"/>
                </a:solidFill>
              </a:rPr>
              <a:t>Option based Variations</a:t>
            </a:r>
          </a:p>
          <a:p>
            <a:pPr marL="380942" indent="-380942" defTabSz="573531">
              <a:spcAft>
                <a:spcPts val="533"/>
              </a:spcAft>
              <a:buSzPct val="100000"/>
              <a:buFont typeface="Arial" panose="020B0604020202020204" pitchFamily="34" charset="0"/>
              <a:buChar char="•"/>
            </a:pPr>
            <a:r>
              <a:rPr lang="en-US" sz="1600" dirty="0">
                <a:solidFill>
                  <a:srgbClr val="000000"/>
                </a:solidFill>
              </a:rPr>
              <a:t>Offering options can incur additional cost</a:t>
            </a:r>
          </a:p>
          <a:p>
            <a:pPr marL="380942" indent="-380942" defTabSz="573531">
              <a:spcAft>
                <a:spcPts val="533"/>
              </a:spcAft>
              <a:buSzPct val="100000"/>
              <a:buFont typeface="Arial" panose="020B0604020202020204" pitchFamily="34" charset="0"/>
              <a:buChar char="•"/>
            </a:pPr>
            <a:r>
              <a:rPr lang="en-US" sz="1600" dirty="0">
                <a:solidFill>
                  <a:srgbClr val="000000"/>
                </a:solidFill>
              </a:rPr>
              <a:t>Total price dynamically calculated based on option selection</a:t>
            </a:r>
          </a:p>
        </p:txBody>
      </p:sp>
      <p:sp>
        <p:nvSpPr>
          <p:cNvPr id="5" name="TextBox 4"/>
          <p:cNvSpPr txBox="1"/>
          <p:nvPr/>
        </p:nvSpPr>
        <p:spPr>
          <a:xfrm>
            <a:off x="11416967" y="74712"/>
            <a:ext cx="1219200" cy="1219200"/>
          </a:xfrm>
          <a:prstGeom prst="rect">
            <a:avLst/>
          </a:prstGeom>
          <a:noFill/>
        </p:spPr>
        <p:txBody>
          <a:bodyPr wrap="none" lIns="0" tIns="0" rIns="0" bIns="0" rtlCol="0">
            <a:noAutofit/>
          </a:bodyPr>
          <a:lstStyle/>
          <a:p>
            <a:pPr defTabSz="609534">
              <a:lnSpc>
                <a:spcPct val="90000"/>
              </a:lnSpc>
            </a:pPr>
            <a:endParaRPr lang="en-US" sz="2400" dirty="0" err="1">
              <a:solidFill>
                <a:prstClr val="black"/>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733560666"/>
              </p:ext>
            </p:extLst>
          </p:nvPr>
        </p:nvGraphicFramePr>
        <p:xfrm>
          <a:off x="5916851" y="206165"/>
          <a:ext cx="5987572" cy="3378309"/>
        </p:xfrm>
        <a:graphic>
          <a:graphicData uri="http://schemas.openxmlformats.org/presentationml/2006/ole">
            <mc:AlternateContent xmlns:mc="http://schemas.openxmlformats.org/markup-compatibility/2006">
              <mc:Choice xmlns:v="urn:schemas-microsoft-com:vml" Requires="v">
                <p:oleObj spid="_x0000_s1042" name="Slide" r:id="rId5" imgW="5207611" imgH="2927503" progId="PowerPoint.Slide.12">
                  <p:embed/>
                </p:oleObj>
              </mc:Choice>
              <mc:Fallback>
                <p:oleObj name="Slide" r:id="rId5" imgW="5207611" imgH="2927503" progId="PowerPoint.Slide.12">
                  <p:embed/>
                  <p:pic>
                    <p:nvPicPr>
                      <p:cNvPr id="0" name=""/>
                      <p:cNvPicPr>
                        <a:picLocks noChangeAspect="1" noChangeArrowheads="1"/>
                      </p:cNvPicPr>
                      <p:nvPr/>
                    </p:nvPicPr>
                    <p:blipFill>
                      <a:blip r:embed="rId6"/>
                      <a:srcRect/>
                      <a:stretch>
                        <a:fillRect/>
                      </a:stretch>
                    </p:blipFill>
                    <p:spPr bwMode="auto">
                      <a:xfrm>
                        <a:off x="5916851" y="206165"/>
                        <a:ext cx="5987572" cy="3378309"/>
                      </a:xfrm>
                      <a:prstGeom prst="rect">
                        <a:avLst/>
                      </a:prstGeom>
                      <a:noFill/>
                      <a:extLst/>
                    </p:spPr>
                  </p:pic>
                </p:oleObj>
              </mc:Fallback>
            </mc:AlternateContent>
          </a:graphicData>
        </a:graphic>
      </p:graphicFrame>
      <p:sp>
        <p:nvSpPr>
          <p:cNvPr id="8" name="Slide Number Placeholder 7"/>
          <p:cNvSpPr>
            <a:spLocks noGrp="1"/>
          </p:cNvSpPr>
          <p:nvPr>
            <p:ph type="sldNum" sz="quarter" idx="4"/>
          </p:nvPr>
        </p:nvSpPr>
        <p:spPr/>
        <p:txBody>
          <a:bodyPr/>
          <a:lstStyle/>
          <a:p>
            <a:fld id="{0FB999A9-77CE-4AD1-9911-24A29F08BC34}" type="slidenum">
              <a:rPr lang="en-US" smtClean="0"/>
              <a:pPr/>
              <a:t>31</a:t>
            </a:fld>
            <a:endParaRPr lang="en-US" dirty="0"/>
          </a:p>
        </p:txBody>
      </p:sp>
      <p:pic>
        <p:nvPicPr>
          <p:cNvPr id="3" name="Picture 2"/>
          <p:cNvPicPr>
            <a:picLocks noChangeAspect="1"/>
          </p:cNvPicPr>
          <p:nvPr/>
        </p:nvPicPr>
        <p:blipFill>
          <a:blip r:embed="rId7"/>
          <a:stretch>
            <a:fillRect/>
          </a:stretch>
        </p:blipFill>
        <p:spPr>
          <a:xfrm>
            <a:off x="5461282" y="3344618"/>
            <a:ext cx="2917243" cy="3065326"/>
          </a:xfrm>
          <a:prstGeom prst="rect">
            <a:avLst/>
          </a:prstGeom>
          <a:ln>
            <a:solidFill>
              <a:schemeClr val="tx1"/>
            </a:solidFill>
          </a:ln>
        </p:spPr>
      </p:pic>
      <p:pic>
        <p:nvPicPr>
          <p:cNvPr id="6" name="Picture 5"/>
          <p:cNvPicPr>
            <a:picLocks noChangeAspect="1"/>
          </p:cNvPicPr>
          <p:nvPr/>
        </p:nvPicPr>
        <p:blipFill>
          <a:blip r:embed="rId8"/>
          <a:stretch>
            <a:fillRect/>
          </a:stretch>
        </p:blipFill>
        <p:spPr>
          <a:xfrm>
            <a:off x="8510317" y="3437928"/>
            <a:ext cx="3394106" cy="2967174"/>
          </a:xfrm>
          <a:prstGeom prst="rect">
            <a:avLst/>
          </a:prstGeom>
          <a:ln>
            <a:solidFill>
              <a:schemeClr val="tx1"/>
            </a:solidFill>
          </a:ln>
        </p:spPr>
      </p:pic>
    </p:spTree>
    <p:extLst>
      <p:ext uri="{BB962C8B-B14F-4D97-AF65-F5344CB8AC3E}">
        <p14:creationId xmlns:p14="http://schemas.microsoft.com/office/powerpoint/2010/main" val="244301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Catalog Requesting</a:t>
            </a:r>
          </a:p>
        </p:txBody>
      </p:sp>
      <p:sp>
        <p:nvSpPr>
          <p:cNvPr id="4" name="TextBox 3"/>
          <p:cNvSpPr txBox="1"/>
          <p:nvPr/>
        </p:nvSpPr>
        <p:spPr>
          <a:xfrm>
            <a:off x="441961" y="1527959"/>
            <a:ext cx="5222859" cy="3772812"/>
          </a:xfrm>
          <a:prstGeom prst="rect">
            <a:avLst/>
          </a:prstGeom>
          <a:noFill/>
        </p:spPr>
        <p:txBody>
          <a:bodyPr wrap="square" lIns="121904" tIns="60952" rIns="121904" bIns="60952" rtlCol="0">
            <a:spAutoFit/>
          </a:bodyPr>
          <a:lstStyle/>
          <a:p>
            <a:pPr defTabSz="573531">
              <a:spcAft>
                <a:spcPts val="533"/>
              </a:spcAft>
              <a:buSzPct val="100000"/>
            </a:pPr>
            <a:r>
              <a:rPr lang="en-US" sz="1600" b="1" dirty="0">
                <a:solidFill>
                  <a:srgbClr val="0096D6"/>
                </a:solidFill>
              </a:rPr>
              <a:t>Advanced Requesting</a:t>
            </a:r>
          </a:p>
          <a:p>
            <a:pPr marL="380942" indent="-380942" defTabSz="573531">
              <a:spcAft>
                <a:spcPts val="533"/>
              </a:spcAft>
              <a:buSzPct val="100000"/>
              <a:buFont typeface="Arial" panose="020B0604020202020204" pitchFamily="34" charset="0"/>
              <a:buChar char="•"/>
            </a:pPr>
            <a:r>
              <a:rPr lang="en-US" sz="1600" dirty="0">
                <a:solidFill>
                  <a:srgbClr val="000000"/>
                </a:solidFill>
              </a:rPr>
              <a:t>Shopping Cart feature allows users to group multiple items in one request </a:t>
            </a:r>
          </a:p>
          <a:p>
            <a:pPr marL="380942" indent="-380942" defTabSz="573531">
              <a:spcAft>
                <a:spcPts val="533"/>
              </a:spcAft>
              <a:buSzPct val="100000"/>
              <a:buFont typeface="Arial" panose="020B0604020202020204" pitchFamily="34" charset="0"/>
              <a:buChar char="•"/>
            </a:pPr>
            <a:r>
              <a:rPr lang="en-US" sz="1600" dirty="0">
                <a:solidFill>
                  <a:srgbClr val="000000"/>
                </a:solidFill>
              </a:rPr>
              <a:t>Request on Behalf mode allows authorized users to shop for others, while taking account of offering entitlement rules</a:t>
            </a:r>
          </a:p>
          <a:p>
            <a:pPr marL="380942" indent="-380942" defTabSz="573531">
              <a:spcAft>
                <a:spcPts val="533"/>
              </a:spcAft>
              <a:buSzPct val="100000"/>
              <a:buFont typeface="Arial" panose="020B0604020202020204" pitchFamily="34" charset="0"/>
              <a:buChar char="•"/>
            </a:pPr>
            <a:endParaRPr lang="en-US" sz="1600" dirty="0">
              <a:solidFill>
                <a:srgbClr val="000000"/>
              </a:solidFill>
            </a:endParaRPr>
          </a:p>
          <a:p>
            <a:pPr defTabSz="573531">
              <a:spcAft>
                <a:spcPts val="533"/>
              </a:spcAft>
              <a:buSzPct val="100000"/>
            </a:pPr>
            <a:r>
              <a:rPr lang="en-US" sz="1600" b="1" dirty="0">
                <a:solidFill>
                  <a:srgbClr val="0096D6"/>
                </a:solidFill>
              </a:rPr>
              <a:t>Detailed Tracking</a:t>
            </a:r>
          </a:p>
          <a:p>
            <a:pPr marL="380942" indent="-380942" defTabSz="573531">
              <a:spcAft>
                <a:spcPts val="533"/>
              </a:spcAft>
              <a:buSzPct val="100000"/>
              <a:buFont typeface="Arial" panose="020B0604020202020204" pitchFamily="34" charset="0"/>
              <a:buChar char="•"/>
            </a:pPr>
            <a:r>
              <a:rPr lang="en-US" sz="1600" dirty="0">
                <a:solidFill>
                  <a:srgbClr val="000000"/>
                </a:solidFill>
              </a:rPr>
              <a:t>Bundle tracking provides visibility of bundle contents and their fulfillment status</a:t>
            </a:r>
          </a:p>
          <a:p>
            <a:pPr marL="380942" indent="-380942" defTabSz="573531">
              <a:spcAft>
                <a:spcPts val="533"/>
              </a:spcAft>
              <a:buSzPct val="100000"/>
              <a:buFont typeface="Arial" panose="020B0604020202020204" pitchFamily="34" charset="0"/>
              <a:buChar char="•"/>
            </a:pPr>
            <a:r>
              <a:rPr lang="en-US" sz="1600" dirty="0">
                <a:solidFill>
                  <a:srgbClr val="000000"/>
                </a:solidFill>
              </a:rPr>
              <a:t>Cart tracking provides visibility of global and line item level approvals and fulfillment progress</a:t>
            </a:r>
          </a:p>
          <a:p>
            <a:pPr defTabSz="573531">
              <a:spcAft>
                <a:spcPts val="533"/>
              </a:spcAft>
              <a:buSzPct val="100000"/>
            </a:pPr>
            <a:endParaRPr lang="en-US" sz="1600" dirty="0">
              <a:solidFill>
                <a:srgbClr val="000000"/>
              </a:solidFill>
            </a:endParaRPr>
          </a:p>
        </p:txBody>
      </p:sp>
      <p:sp>
        <p:nvSpPr>
          <p:cNvPr id="5" name="TextBox 4"/>
          <p:cNvSpPr txBox="1"/>
          <p:nvPr/>
        </p:nvSpPr>
        <p:spPr>
          <a:xfrm>
            <a:off x="11416967" y="74712"/>
            <a:ext cx="1219200" cy="1219200"/>
          </a:xfrm>
          <a:prstGeom prst="rect">
            <a:avLst/>
          </a:prstGeom>
          <a:noFill/>
        </p:spPr>
        <p:txBody>
          <a:bodyPr wrap="none" lIns="0" tIns="0" rIns="0" bIns="0" rtlCol="0">
            <a:noAutofit/>
          </a:bodyPr>
          <a:lstStyle/>
          <a:p>
            <a:pPr defTabSz="609534">
              <a:lnSpc>
                <a:spcPct val="90000"/>
              </a:lnSpc>
            </a:pPr>
            <a:endParaRPr lang="en-US" sz="2400" dirty="0" err="1">
              <a:solidFill>
                <a:prstClr val="black"/>
              </a:solidFill>
            </a:endParaRPr>
          </a:p>
        </p:txBody>
      </p:sp>
      <p:pic>
        <p:nvPicPr>
          <p:cNvPr id="8" name="Picture 7"/>
          <p:cNvPicPr>
            <a:picLocks noChangeAspect="1"/>
          </p:cNvPicPr>
          <p:nvPr/>
        </p:nvPicPr>
        <p:blipFill>
          <a:blip r:embed="rId3"/>
          <a:stretch>
            <a:fillRect/>
          </a:stretch>
        </p:blipFill>
        <p:spPr>
          <a:xfrm>
            <a:off x="5807055" y="1546918"/>
            <a:ext cx="6119539" cy="3753853"/>
          </a:xfrm>
          <a:prstGeom prst="rect">
            <a:avLst/>
          </a:prstGeom>
        </p:spPr>
      </p:pic>
      <p:sp>
        <p:nvSpPr>
          <p:cNvPr id="9" name="Slide Number Placeholder 8"/>
          <p:cNvSpPr>
            <a:spLocks noGrp="1"/>
          </p:cNvSpPr>
          <p:nvPr>
            <p:ph type="sldNum" sz="quarter" idx="4"/>
          </p:nvPr>
        </p:nvSpPr>
        <p:spPr/>
        <p:txBody>
          <a:bodyPr/>
          <a:lstStyle/>
          <a:p>
            <a:fld id="{0FB999A9-77CE-4AD1-9911-24A29F08BC34}" type="slidenum">
              <a:rPr lang="en-US" smtClean="0"/>
              <a:pPr/>
              <a:t>32</a:t>
            </a:fld>
            <a:endParaRPr lang="en-US" dirty="0"/>
          </a:p>
        </p:txBody>
      </p:sp>
    </p:spTree>
    <p:extLst>
      <p:ext uri="{BB962C8B-B14F-4D97-AF65-F5344CB8AC3E}">
        <p14:creationId xmlns:p14="http://schemas.microsoft.com/office/powerpoint/2010/main" val="937929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46785" y="1509273"/>
            <a:ext cx="4661899" cy="4452138"/>
          </a:xfrm>
        </p:spPr>
        <p:txBody>
          <a:bodyPr/>
          <a:lstStyle/>
          <a:p>
            <a:pPr indent="-228594">
              <a:spcBef>
                <a:spcPts val="800"/>
              </a:spcBef>
              <a:spcAft>
                <a:spcPts val="533"/>
              </a:spcAft>
              <a:buSzPct val="100000"/>
              <a:buFont typeface="Arial" panose="020B0604020202020204" pitchFamily="34" charset="0"/>
              <a:buChar char="–"/>
              <a:defRPr/>
            </a:pPr>
            <a:r>
              <a:rPr lang="en-US" sz="1700" dirty="0"/>
              <a:t>Offering Level Business Rules</a:t>
            </a:r>
          </a:p>
          <a:p>
            <a:pPr marL="411470" lvl="1" indent="-182875">
              <a:spcBef>
                <a:spcPts val="800"/>
              </a:spcBef>
              <a:spcAft>
                <a:spcPts val="533"/>
              </a:spcAft>
              <a:buSzPct val="100000"/>
              <a:buFont typeface="Arial" panose="020B0604020202020204" pitchFamily="34" charset="0"/>
              <a:buChar char="–"/>
              <a:defRPr/>
            </a:pPr>
            <a:r>
              <a:rPr lang="en-US" sz="1400" dirty="0"/>
              <a:t>Add BR actions to a Request process based on the associated Offering</a:t>
            </a:r>
          </a:p>
          <a:p>
            <a:pPr marL="182875" indent="-182875">
              <a:spcBef>
                <a:spcPts val="1200"/>
              </a:spcBef>
              <a:spcAft>
                <a:spcPts val="533"/>
              </a:spcAft>
              <a:buSzPct val="100000"/>
              <a:buFont typeface="Arial" panose="020B0604020202020204" pitchFamily="34" charset="0"/>
              <a:buChar char="–"/>
              <a:defRPr/>
            </a:pPr>
            <a:endParaRPr lang="en-US" sz="1700" dirty="0"/>
          </a:p>
          <a:p>
            <a:pPr marL="182875" indent="-182875">
              <a:spcBef>
                <a:spcPts val="1200"/>
              </a:spcBef>
              <a:spcAft>
                <a:spcPts val="533"/>
              </a:spcAft>
              <a:buSzPct val="100000"/>
              <a:buFont typeface="Arial" panose="020B0604020202020204" pitchFamily="34" charset="0"/>
              <a:buChar char="–"/>
              <a:defRPr/>
            </a:pPr>
            <a:r>
              <a:rPr lang="en-US" sz="1700" dirty="0"/>
              <a:t>Advanced User Options </a:t>
            </a:r>
          </a:p>
          <a:p>
            <a:pPr marL="411470" lvl="1" indent="-182875">
              <a:spcBef>
                <a:spcPts val="800"/>
              </a:spcBef>
              <a:spcAft>
                <a:spcPts val="533"/>
              </a:spcAft>
              <a:buSzPct val="100000"/>
              <a:buFont typeface="Arial" panose="020B0604020202020204" pitchFamily="34" charset="0"/>
              <a:buChar char="–"/>
              <a:defRPr/>
            </a:pPr>
            <a:r>
              <a:rPr lang="en-US" sz="1400" dirty="0"/>
              <a:t>Leverage Offering BRs to control User Options</a:t>
            </a:r>
          </a:p>
          <a:p>
            <a:pPr marL="411470" lvl="1" indent="-182875">
              <a:spcBef>
                <a:spcPts val="800"/>
              </a:spcBef>
              <a:spcAft>
                <a:spcPts val="533"/>
              </a:spcAft>
              <a:buSzPct val="100000"/>
              <a:buFont typeface="Arial" panose="020B0604020202020204" pitchFamily="34" charset="0"/>
              <a:buChar char="–"/>
              <a:defRPr/>
            </a:pPr>
            <a:r>
              <a:rPr lang="en-US" sz="1400" dirty="0"/>
              <a:t>Dynamically Show/Hide options based on conditions</a:t>
            </a:r>
          </a:p>
          <a:p>
            <a:pPr marL="411470" lvl="1" indent="-182875">
              <a:spcBef>
                <a:spcPts val="800"/>
              </a:spcBef>
              <a:spcAft>
                <a:spcPts val="533"/>
              </a:spcAft>
              <a:buSzPct val="100000"/>
              <a:buFont typeface="Arial" panose="020B0604020202020204" pitchFamily="34" charset="0"/>
              <a:buChar char="–"/>
              <a:defRPr/>
            </a:pPr>
            <a:r>
              <a:rPr lang="en-US" sz="1400" dirty="0"/>
              <a:t>Validate User Option values</a:t>
            </a:r>
          </a:p>
          <a:p>
            <a:endParaRPr lang="en-US" dirty="0"/>
          </a:p>
        </p:txBody>
      </p:sp>
      <p:sp>
        <p:nvSpPr>
          <p:cNvPr id="6" name="Slide Number Placeholder 5"/>
          <p:cNvSpPr>
            <a:spLocks noGrp="1"/>
          </p:cNvSpPr>
          <p:nvPr>
            <p:ph type="sldNum" sz="quarter" idx="4"/>
          </p:nvPr>
        </p:nvSpPr>
        <p:spPr>
          <a:prstGeom prst="rect">
            <a:avLst/>
          </a:prstGeom>
        </p:spPr>
        <p:txBody>
          <a:bodyPr/>
          <a:lstStyle/>
          <a:p>
            <a:fld id="{B016F8AB-BCEA-4347-8BA6-BE776009BC89}" type="slidenum">
              <a:rPr lang="en-US" smtClean="0"/>
              <a:t>33</a:t>
            </a:fld>
            <a:endParaRPr lang="en-US"/>
          </a:p>
        </p:txBody>
      </p:sp>
      <p:sp>
        <p:nvSpPr>
          <p:cNvPr id="2" name="Title 1"/>
          <p:cNvSpPr>
            <a:spLocks noGrp="1"/>
          </p:cNvSpPr>
          <p:nvPr>
            <p:ph type="title"/>
          </p:nvPr>
        </p:nvSpPr>
        <p:spPr/>
        <p:txBody>
          <a:bodyPr/>
          <a:lstStyle/>
          <a:p>
            <a:r>
              <a:rPr lang="en-US" dirty="0"/>
              <a:t>Offering Business Rules / Advanced User Options</a:t>
            </a:r>
          </a:p>
        </p:txBody>
      </p:sp>
      <p:pic>
        <p:nvPicPr>
          <p:cNvPr id="8" name="Picture 7"/>
          <p:cNvPicPr>
            <a:picLocks noChangeAspect="1"/>
          </p:cNvPicPr>
          <p:nvPr/>
        </p:nvPicPr>
        <p:blipFill>
          <a:blip r:embed="rId3"/>
          <a:stretch>
            <a:fillRect/>
          </a:stretch>
        </p:blipFill>
        <p:spPr>
          <a:xfrm>
            <a:off x="5608684" y="1509273"/>
            <a:ext cx="6167565" cy="3110715"/>
          </a:xfrm>
          <a:prstGeom prst="rect">
            <a:avLst/>
          </a:prstGeom>
        </p:spPr>
      </p:pic>
    </p:spTree>
    <p:extLst>
      <p:ext uri="{BB962C8B-B14F-4D97-AF65-F5344CB8AC3E}">
        <p14:creationId xmlns:p14="http://schemas.microsoft.com/office/powerpoint/2010/main" val="401224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8530" y="2820390"/>
            <a:ext cx="10154652" cy="3458952"/>
          </a:xfrm>
          <a:prstGeom prst="rect">
            <a:avLst/>
          </a:prstGeom>
        </p:spPr>
      </p:pic>
      <p:sp>
        <p:nvSpPr>
          <p:cNvPr id="9" name="Title 4"/>
          <p:cNvSpPr>
            <a:spLocks noGrp="1"/>
          </p:cNvSpPr>
          <p:nvPr>
            <p:ph type="title"/>
          </p:nvPr>
        </p:nvSpPr>
        <p:spPr>
          <a:xfrm>
            <a:off x="938530" y="181237"/>
            <a:ext cx="10311765" cy="657844"/>
          </a:xfrm>
        </p:spPr>
        <p:txBody>
          <a:bodyPr/>
          <a:lstStyle/>
          <a:p>
            <a:r>
              <a:rPr lang="en-US" dirty="0">
                <a:latin typeface="+mj-lt"/>
              </a:rPr>
              <a:t>Service Catalog Audience – </a:t>
            </a:r>
            <a:r>
              <a:rPr lang="en-US" dirty="0" smtClean="0">
                <a:latin typeface="+mj-lt"/>
              </a:rPr>
              <a:t>Content Visibility</a:t>
            </a:r>
            <a:endParaRPr lang="en-US" dirty="0"/>
          </a:p>
        </p:txBody>
      </p:sp>
      <p:sp>
        <p:nvSpPr>
          <p:cNvPr id="4" name="Content Placeholder 3"/>
          <p:cNvSpPr>
            <a:spLocks noGrp="1"/>
          </p:cNvSpPr>
          <p:nvPr>
            <p:ph idx="1"/>
          </p:nvPr>
        </p:nvSpPr>
        <p:spPr>
          <a:xfrm>
            <a:off x="859973" y="1167786"/>
            <a:ext cx="10311765" cy="4452138"/>
          </a:xfrm>
        </p:spPr>
        <p:txBody>
          <a:bodyPr>
            <a:normAutofit/>
          </a:bodyPr>
          <a:lstStyle/>
          <a:p>
            <a:r>
              <a:rPr lang="en-US" dirty="0" smtClean="0"/>
              <a:t>Catalog Offerings can be restricted to some users via </a:t>
            </a:r>
            <a:r>
              <a:rPr lang="en-US" i="1" dirty="0" smtClean="0"/>
              <a:t>Entitlement Rules</a:t>
            </a:r>
            <a:r>
              <a:rPr lang="en-US" dirty="0" smtClean="0"/>
              <a:t>.</a:t>
            </a:r>
          </a:p>
          <a:p>
            <a:r>
              <a:rPr lang="en-AU" dirty="0" smtClean="0"/>
              <a:t>An Entitlement Rule can be limited to people in Locations, Groups, and/or Roles.</a:t>
            </a:r>
          </a:p>
          <a:p>
            <a:r>
              <a:rPr lang="en-AU" dirty="0" smtClean="0"/>
              <a:t>Entitlement Rules can be used for the Audience for </a:t>
            </a:r>
            <a:r>
              <a:rPr lang="en-AU" i="1" dirty="0" smtClean="0"/>
              <a:t>Categories</a:t>
            </a:r>
            <a:r>
              <a:rPr lang="en-AU" dirty="0" smtClean="0"/>
              <a:t>, </a:t>
            </a:r>
            <a:r>
              <a:rPr lang="en-AU" i="1" dirty="0" smtClean="0"/>
              <a:t>Service Definitions</a:t>
            </a:r>
            <a:r>
              <a:rPr lang="en-AU" dirty="0" smtClean="0"/>
              <a:t>, </a:t>
            </a:r>
            <a:r>
              <a:rPr lang="en-US" i="1" dirty="0" smtClean="0"/>
              <a:t>Catalog</a:t>
            </a:r>
            <a:r>
              <a:rPr lang="en-AU" i="1" dirty="0" smtClean="0"/>
              <a:t> Offerings,</a:t>
            </a:r>
            <a:r>
              <a:rPr lang="en-AU" dirty="0" smtClean="0"/>
              <a:t> </a:t>
            </a:r>
            <a:r>
              <a:rPr lang="en-AU" i="1" dirty="0" smtClean="0"/>
              <a:t>Articles, News</a:t>
            </a:r>
            <a:r>
              <a:rPr lang="en-AU" dirty="0"/>
              <a:t> </a:t>
            </a:r>
            <a:r>
              <a:rPr lang="en-AU" dirty="0" smtClean="0"/>
              <a:t>and </a:t>
            </a:r>
            <a:r>
              <a:rPr lang="en-AU" i="1" dirty="0" smtClean="0"/>
              <a:t>Themes.</a:t>
            </a:r>
            <a:endParaRPr lang="en-US" i="1" dirty="0" smtClean="0"/>
          </a:p>
        </p:txBody>
      </p:sp>
      <p:sp>
        <p:nvSpPr>
          <p:cNvPr id="10" name="Subtitle 5"/>
          <p:cNvSpPr txBox="1">
            <a:spLocks/>
          </p:cNvSpPr>
          <p:nvPr/>
        </p:nvSpPr>
        <p:spPr>
          <a:xfrm>
            <a:off x="845644" y="630375"/>
            <a:ext cx="10969943" cy="381000"/>
          </a:xfrm>
          <a:prstGeom prst="rect">
            <a:avLst/>
          </a:prstGeom>
        </p:spPr>
        <p:txBody>
          <a:bodyPr/>
          <a:lst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US" sz="2400" dirty="0"/>
              <a:t>Mega Menu &gt; Administration &gt; People &gt; Entitlement Rules</a:t>
            </a:r>
          </a:p>
        </p:txBody>
      </p:sp>
      <p:sp>
        <p:nvSpPr>
          <p:cNvPr id="5" name="Slide Number Placeholder 4"/>
          <p:cNvSpPr>
            <a:spLocks noGrp="1"/>
          </p:cNvSpPr>
          <p:nvPr>
            <p:ph type="sldNum" sz="quarter" idx="4"/>
          </p:nvPr>
        </p:nvSpPr>
        <p:spPr/>
        <p:txBody>
          <a:bodyPr/>
          <a:lstStyle/>
          <a:p>
            <a:fld id="{0FB999A9-77CE-4AD1-9911-24A29F08BC34}" type="slidenum">
              <a:rPr lang="en-US" smtClean="0"/>
              <a:pPr/>
              <a:t>34</a:t>
            </a:fld>
            <a:endParaRPr lang="en-US" dirty="0"/>
          </a:p>
        </p:txBody>
      </p:sp>
    </p:spTree>
    <p:extLst>
      <p:ext uri="{BB962C8B-B14F-4D97-AF65-F5344CB8AC3E}">
        <p14:creationId xmlns:p14="http://schemas.microsoft.com/office/powerpoint/2010/main" val="7090853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Lab Exercises</a:t>
            </a:r>
            <a:endParaRPr lang="en-US" dirty="0"/>
          </a:p>
        </p:txBody>
      </p:sp>
      <p:sp>
        <p:nvSpPr>
          <p:cNvPr id="5" name="Slide Number Placeholder 4"/>
          <p:cNvSpPr>
            <a:spLocks noGrp="1"/>
          </p:cNvSpPr>
          <p:nvPr>
            <p:ph type="sldNum" sz="quarter" idx="4"/>
          </p:nvPr>
        </p:nvSpPr>
        <p:spPr/>
        <p:txBody>
          <a:bodyPr/>
          <a:lstStyle/>
          <a:p>
            <a:fld id="{B016F8AB-BCEA-4347-8BA6-BE776009BC89}" type="slidenum">
              <a:rPr lang="en-US" smtClean="0"/>
              <a:t>35</a:t>
            </a:fld>
            <a:endParaRPr lang="en-US"/>
          </a:p>
        </p:txBody>
      </p:sp>
      <p:sp>
        <p:nvSpPr>
          <p:cNvPr id="2" name="Content Placeholder 1"/>
          <p:cNvSpPr>
            <a:spLocks noGrp="1"/>
          </p:cNvSpPr>
          <p:nvPr>
            <p:ph idx="1"/>
          </p:nvPr>
        </p:nvSpPr>
        <p:spPr>
          <a:xfrm>
            <a:off x="605790" y="1349758"/>
            <a:ext cx="7940681" cy="5235505"/>
          </a:xfrm>
        </p:spPr>
        <p:txBody>
          <a:bodyPr/>
          <a:lstStyle/>
          <a:p>
            <a:r>
              <a:rPr lang="en-US" dirty="0" smtClean="0"/>
              <a:t>Service Request </a:t>
            </a:r>
            <a:r>
              <a:rPr lang="en-US" smtClean="0"/>
              <a:t>and Catalog </a:t>
            </a:r>
            <a:r>
              <a:rPr lang="en-US" dirty="0" smtClean="0"/>
              <a:t>demo card</a:t>
            </a:r>
            <a:endParaRPr lang="en-US" dirty="0"/>
          </a:p>
        </p:txBody>
      </p:sp>
      <p:grpSp>
        <p:nvGrpSpPr>
          <p:cNvPr id="21" name="Group 20"/>
          <p:cNvGrpSpPr>
            <a:grpSpLocks noChangeAspect="1"/>
          </p:cNvGrpSpPr>
          <p:nvPr/>
        </p:nvGrpSpPr>
        <p:grpSpPr>
          <a:xfrm>
            <a:off x="9818949" y="4011752"/>
            <a:ext cx="1932883" cy="2414353"/>
            <a:chOff x="5861275" y="443523"/>
            <a:chExt cx="2471272" cy="3086844"/>
          </a:xfrm>
        </p:grpSpPr>
        <p:grpSp>
          <p:nvGrpSpPr>
            <p:cNvPr id="22" name="Group 21"/>
            <p:cNvGrpSpPr/>
            <p:nvPr/>
          </p:nvGrpSpPr>
          <p:grpSpPr>
            <a:xfrm>
              <a:off x="6248893" y="443523"/>
              <a:ext cx="2083654" cy="1788232"/>
              <a:chOff x="6791325" y="443524"/>
              <a:chExt cx="2083655" cy="1788232"/>
            </a:xfrm>
          </p:grpSpPr>
          <p:sp>
            <p:nvSpPr>
              <p:cNvPr id="24" name="Rectangle 23"/>
              <p:cNvSpPr/>
              <p:nvPr/>
            </p:nvSpPr>
            <p:spPr bwMode="gray">
              <a:xfrm>
                <a:off x="6865750" y="514882"/>
                <a:ext cx="1735810" cy="1121071"/>
              </a:xfrm>
              <a:prstGeom prst="rect">
                <a:avLst/>
              </a:prstGeom>
              <a:solidFill>
                <a:sysClr val="window" lastClr="FFFFFF"/>
              </a:solidFill>
              <a:ln w="6350" cap="flat" cmpd="sng" algn="ctr">
                <a:noFill/>
                <a:prstDash val="solid"/>
                <a:miter lim="800000"/>
              </a:ln>
              <a:effectLst/>
            </p:spPr>
            <p:txBody>
              <a:bodyPr rtlCol="0" anchor="ctr"/>
              <a:lstStyle/>
              <a:p>
                <a:pPr algn="ctr" defTabSz="1219170">
                  <a:defRPr/>
                </a:pPr>
                <a:endParaRPr lang="en-AU" sz="2400" kern="0">
                  <a:solidFill>
                    <a:prstClr val="white"/>
                  </a:solidFill>
                  <a:latin typeface="Arial" panose="020B0604020202020204"/>
                </a:endParaRPr>
              </a:p>
            </p:txBody>
          </p:sp>
          <p:pic>
            <p:nvPicPr>
              <p:cNvPr id="25" name="Picture 24" descr="C:\Field Excellence\Training Templates\Feature_Icons\All-in-one_PC\All-in-one_PC_RGB\All-in-one_PC_RGB_gray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1325" y="443524"/>
                <a:ext cx="2083655" cy="1788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5" descr="C:\Field Excellence\Training Templates\Web\Web-Communications_Icons\User_group\User_group_RGB\User_group_RGB_gray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1275" y="2341546"/>
              <a:ext cx="1617208" cy="11888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2067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62342" y="1073438"/>
            <a:ext cx="6609233" cy="3442832"/>
          </a:xfrm>
          <a:prstGeom prst="rect">
            <a:avLst/>
          </a:prstGeom>
          <a:ln>
            <a:solidFill>
              <a:schemeClr val="accent1"/>
            </a:solidFill>
          </a:ln>
        </p:spPr>
      </p:pic>
      <p:sp>
        <p:nvSpPr>
          <p:cNvPr id="6" name="Title 5"/>
          <p:cNvSpPr>
            <a:spLocks noGrp="1"/>
          </p:cNvSpPr>
          <p:nvPr>
            <p:ph type="title"/>
          </p:nvPr>
        </p:nvSpPr>
        <p:spPr>
          <a:xfrm>
            <a:off x="946786" y="244754"/>
            <a:ext cx="10311765" cy="1080000"/>
          </a:xfrm>
        </p:spPr>
        <p:txBody>
          <a:bodyPr/>
          <a:lstStyle/>
          <a:p>
            <a:r>
              <a:rPr lang="en-US" dirty="0" smtClean="0"/>
              <a:t>Service Catalog Features</a:t>
            </a:r>
            <a:endParaRPr lang="en-US" dirty="0"/>
          </a:p>
        </p:txBody>
      </p:sp>
      <p:sp>
        <p:nvSpPr>
          <p:cNvPr id="15" name="Content Placeholder 7"/>
          <p:cNvSpPr>
            <a:spLocks noGrp="1"/>
          </p:cNvSpPr>
          <p:nvPr>
            <p:ph sz="quarter" idx="4294967295"/>
          </p:nvPr>
        </p:nvSpPr>
        <p:spPr>
          <a:xfrm>
            <a:off x="394447" y="878541"/>
            <a:ext cx="5067895" cy="5979459"/>
          </a:xfrm>
        </p:spPr>
        <p:txBody>
          <a:bodyPr>
            <a:normAutofit fontScale="92500"/>
          </a:bodyPr>
          <a:lstStyle/>
          <a:p>
            <a:r>
              <a:rPr lang="en-US" dirty="0"/>
              <a:t>Service Oriented</a:t>
            </a:r>
          </a:p>
          <a:p>
            <a:pPr lvl="1"/>
            <a:r>
              <a:rPr lang="en-US" sz="1500" dirty="0"/>
              <a:t>Organize and Publish Consumable Services</a:t>
            </a:r>
          </a:p>
          <a:p>
            <a:pPr lvl="1"/>
            <a:r>
              <a:rPr lang="en-US" sz="1500" dirty="0"/>
              <a:t>Define Service Offers with varying entitlements and options</a:t>
            </a:r>
          </a:p>
          <a:p>
            <a:pPr lvl="1"/>
            <a:r>
              <a:rPr lang="en-US" sz="1500" dirty="0"/>
              <a:t>Configure Service specific Support templates</a:t>
            </a:r>
          </a:p>
          <a:p>
            <a:r>
              <a:rPr lang="en-US" dirty="0"/>
              <a:t>Easy Publishing</a:t>
            </a:r>
          </a:p>
          <a:p>
            <a:pPr lvl="1"/>
            <a:r>
              <a:rPr lang="en-US" sz="1500" dirty="0"/>
              <a:t>WYSIWYG Publishing of Consumer Views</a:t>
            </a:r>
          </a:p>
          <a:p>
            <a:pPr lvl="1"/>
            <a:r>
              <a:rPr lang="en-US" sz="1500" dirty="0"/>
              <a:t>Dynamic Service  Offering Options</a:t>
            </a:r>
          </a:p>
          <a:p>
            <a:pPr lvl="1"/>
            <a:r>
              <a:rPr lang="en-US" sz="1500" dirty="0"/>
              <a:t>Easy to configure Approval and Fulfillment Automation plans</a:t>
            </a:r>
          </a:p>
          <a:p>
            <a:r>
              <a:rPr lang="en-US" dirty="0"/>
              <a:t>Catalog </a:t>
            </a:r>
            <a:r>
              <a:rPr lang="en-US" dirty="0" smtClean="0"/>
              <a:t>Bundles</a:t>
            </a:r>
          </a:p>
          <a:p>
            <a:pPr lvl="1">
              <a:lnSpc>
                <a:spcPct val="110000"/>
              </a:lnSpc>
            </a:pPr>
            <a:r>
              <a:rPr lang="en-US" sz="1500" dirty="0"/>
              <a:t>Reuse and group offerings into bundles</a:t>
            </a:r>
          </a:p>
          <a:p>
            <a:pPr lvl="1">
              <a:lnSpc>
                <a:spcPct val="100000"/>
              </a:lnSpc>
            </a:pPr>
            <a:r>
              <a:rPr lang="en-US" sz="1500" dirty="0"/>
              <a:t>Orchestrate</a:t>
            </a:r>
            <a:r>
              <a:rPr lang="en-US" sz="1867" dirty="0"/>
              <a:t> </a:t>
            </a:r>
            <a:r>
              <a:rPr lang="en-US" sz="1500" dirty="0"/>
              <a:t>dependencies in the fulfillment of related items</a:t>
            </a:r>
          </a:p>
          <a:p>
            <a:r>
              <a:rPr lang="en-US" dirty="0"/>
              <a:t>Multilingual Catalog Support</a:t>
            </a:r>
          </a:p>
          <a:p>
            <a:pPr lvl="1"/>
            <a:r>
              <a:rPr lang="en-US" sz="1500" dirty="0"/>
              <a:t>Publish services consumed across locales</a:t>
            </a:r>
          </a:p>
          <a:p>
            <a:pPr lvl="1"/>
            <a:r>
              <a:rPr lang="en-US" sz="1500" dirty="0"/>
              <a:t>Dynamically calculated base and recurring price, multi-currency and geographical variations for the same offering</a:t>
            </a:r>
          </a:p>
          <a:p>
            <a:pPr lvl="1"/>
            <a:endParaRPr lang="en-US" sz="1867" dirty="0"/>
          </a:p>
          <a:p>
            <a:pPr lvl="1"/>
            <a:endParaRPr lang="en-US" sz="1867"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27061" y="4129314"/>
            <a:ext cx="3488640" cy="2098063"/>
          </a:xfrm>
          <a:prstGeom prst="rect">
            <a:avLst/>
          </a:prstGeom>
          <a:ln>
            <a:solidFill>
              <a:schemeClr val="tx1"/>
            </a:solidFill>
          </a:ln>
        </p:spPr>
      </p:pic>
      <p:sp>
        <p:nvSpPr>
          <p:cNvPr id="7" name="Slide Number Placeholder 6"/>
          <p:cNvSpPr>
            <a:spLocks noGrp="1"/>
          </p:cNvSpPr>
          <p:nvPr>
            <p:ph type="sldNum" sz="quarter" idx="4"/>
          </p:nvPr>
        </p:nvSpPr>
        <p:spPr/>
        <p:txBody>
          <a:bodyPr/>
          <a:lstStyle/>
          <a:p>
            <a:fld id="{0FB999A9-77CE-4AD1-9911-24A29F08BC34}" type="slidenum">
              <a:rPr lang="en-US" smtClean="0"/>
              <a:pPr/>
              <a:t>4</a:t>
            </a:fld>
            <a:endParaRPr lang="en-US" dirty="0"/>
          </a:p>
        </p:txBody>
      </p:sp>
    </p:spTree>
    <p:extLst>
      <p:ext uri="{BB962C8B-B14F-4D97-AF65-F5344CB8AC3E}">
        <p14:creationId xmlns:p14="http://schemas.microsoft.com/office/powerpoint/2010/main" val="288146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16967" y="74712"/>
            <a:ext cx="1219200" cy="1219200"/>
          </a:xfrm>
          <a:prstGeom prst="rect">
            <a:avLst/>
          </a:prstGeom>
          <a:noFill/>
        </p:spPr>
        <p:txBody>
          <a:bodyPr wrap="none" lIns="0" tIns="0" rIns="0" bIns="0" rtlCol="0">
            <a:noAutofit/>
          </a:bodyPr>
          <a:lstStyle/>
          <a:p>
            <a:pPr>
              <a:lnSpc>
                <a:spcPct val="90000"/>
              </a:lnSpc>
            </a:pPr>
            <a:endParaRPr lang="en-US" sz="2400" dirty="0" err="1">
              <a:solidFill>
                <a:prstClr val="black"/>
              </a:solidFill>
            </a:endParaRPr>
          </a:p>
        </p:txBody>
      </p:sp>
      <p:graphicFrame>
        <p:nvGraphicFramePr>
          <p:cNvPr id="3" name="Diagram 2"/>
          <p:cNvGraphicFramePr/>
          <p:nvPr>
            <p:extLst/>
          </p:nvPr>
        </p:nvGraphicFramePr>
        <p:xfrm>
          <a:off x="441962" y="1065312"/>
          <a:ext cx="11528367" cy="50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919626" y="74712"/>
            <a:ext cx="10311765" cy="1080000"/>
          </a:xfrm>
        </p:spPr>
        <p:txBody>
          <a:bodyPr/>
          <a:lstStyle/>
          <a:p>
            <a:r>
              <a:rPr lang="en-US" dirty="0" smtClean="0">
                <a:solidFill>
                  <a:srgbClr val="000000"/>
                </a:solidFill>
                <a:cs typeface="HP Simplified" pitchFamily="34" charset="0"/>
              </a:rPr>
              <a:t>Service Catalog features </a:t>
            </a:r>
            <a:br>
              <a:rPr lang="en-US" dirty="0" smtClean="0">
                <a:solidFill>
                  <a:srgbClr val="000000"/>
                </a:solidFill>
                <a:cs typeface="HP Simplified" pitchFamily="34" charset="0"/>
              </a:rPr>
            </a:br>
            <a:r>
              <a:rPr lang="en-US" dirty="0" smtClean="0">
                <a:solidFill>
                  <a:srgbClr val="000000"/>
                </a:solidFill>
                <a:cs typeface="HP Simplified" pitchFamily="34" charset="0"/>
              </a:rPr>
              <a:t>Smart </a:t>
            </a:r>
            <a:r>
              <a:rPr lang="en-US" dirty="0">
                <a:solidFill>
                  <a:srgbClr val="000000"/>
                </a:solidFill>
                <a:cs typeface="HP Simplified" pitchFamily="34" charset="0"/>
              </a:rPr>
              <a:t>Shopping and Automated Fulfillment</a:t>
            </a:r>
            <a:r>
              <a:rPr lang="en-US" dirty="0"/>
              <a:t/>
            </a:r>
            <a:br>
              <a:rPr lang="en-US" dirty="0"/>
            </a:br>
            <a:endParaRPr lang="en-US" dirty="0"/>
          </a:p>
        </p:txBody>
      </p:sp>
      <p:sp>
        <p:nvSpPr>
          <p:cNvPr id="7" name="Slide Number Placeholder 6"/>
          <p:cNvSpPr>
            <a:spLocks noGrp="1"/>
          </p:cNvSpPr>
          <p:nvPr>
            <p:ph type="sldNum" sz="quarter" idx="4"/>
          </p:nvPr>
        </p:nvSpPr>
        <p:spPr/>
        <p:txBody>
          <a:bodyPr/>
          <a:lstStyle/>
          <a:p>
            <a:fld id="{0FB999A9-77CE-4AD1-9911-24A29F08BC34}" type="slidenum">
              <a:rPr lang="en-US" smtClean="0"/>
              <a:pPr/>
              <a:t>5</a:t>
            </a:fld>
            <a:endParaRPr lang="en-US" dirty="0"/>
          </a:p>
        </p:txBody>
      </p:sp>
    </p:spTree>
    <p:extLst>
      <p:ext uri="{BB962C8B-B14F-4D97-AF65-F5344CB8AC3E}">
        <p14:creationId xmlns:p14="http://schemas.microsoft.com/office/powerpoint/2010/main" val="7833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82880" y="2396135"/>
            <a:ext cx="4120179" cy="3263182"/>
          </a:xfrm>
          <a:prstGeom prst="rect">
            <a:avLst/>
          </a:prstGeom>
        </p:spPr>
      </p:pic>
      <p:sp>
        <p:nvSpPr>
          <p:cNvPr id="2" name="Title 1"/>
          <p:cNvSpPr>
            <a:spLocks noGrp="1"/>
          </p:cNvSpPr>
          <p:nvPr>
            <p:ph type="title"/>
          </p:nvPr>
        </p:nvSpPr>
        <p:spPr>
          <a:xfrm>
            <a:off x="946786" y="88622"/>
            <a:ext cx="10311765" cy="1080000"/>
          </a:xfrm>
        </p:spPr>
        <p:txBody>
          <a:bodyPr/>
          <a:lstStyle/>
          <a:p>
            <a:r>
              <a:rPr lang="en-US" dirty="0" smtClean="0"/>
              <a:t>Using the Service Catalog (Self-Service)</a:t>
            </a:r>
            <a:endParaRPr lang="en-US" dirty="0"/>
          </a:p>
        </p:txBody>
      </p:sp>
      <p:pic>
        <p:nvPicPr>
          <p:cNvPr id="10" name="Picture 9"/>
          <p:cNvPicPr>
            <a:picLocks noChangeAspect="1"/>
          </p:cNvPicPr>
          <p:nvPr/>
        </p:nvPicPr>
        <p:blipFill>
          <a:blip r:embed="rId4"/>
          <a:stretch>
            <a:fillRect/>
          </a:stretch>
        </p:blipFill>
        <p:spPr>
          <a:xfrm>
            <a:off x="3275436" y="2154609"/>
            <a:ext cx="4185177" cy="4253228"/>
          </a:xfrm>
          <a:prstGeom prst="rect">
            <a:avLst/>
          </a:prstGeom>
        </p:spPr>
      </p:pic>
      <p:pic>
        <p:nvPicPr>
          <p:cNvPr id="11" name="Picture 10"/>
          <p:cNvPicPr>
            <a:picLocks noChangeAspect="1"/>
          </p:cNvPicPr>
          <p:nvPr/>
        </p:nvPicPr>
        <p:blipFill>
          <a:blip r:embed="rId5"/>
          <a:stretch>
            <a:fillRect/>
          </a:stretch>
        </p:blipFill>
        <p:spPr>
          <a:xfrm>
            <a:off x="7564187" y="2300912"/>
            <a:ext cx="3904264" cy="4508320"/>
          </a:xfrm>
          <a:prstGeom prst="rect">
            <a:avLst/>
          </a:prstGeom>
        </p:spPr>
      </p:pic>
      <p:sp>
        <p:nvSpPr>
          <p:cNvPr id="14" name="Rectangular Callout 13"/>
          <p:cNvSpPr/>
          <p:nvPr/>
        </p:nvSpPr>
        <p:spPr bwMode="gray">
          <a:xfrm>
            <a:off x="10062253" y="2929741"/>
            <a:ext cx="1744959" cy="543484"/>
          </a:xfrm>
          <a:prstGeom prst="wedgeRectCallout">
            <a:avLst>
              <a:gd name="adj1" fmla="val -69610"/>
              <a:gd name="adj2" fmla="val -60882"/>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Offering</a:t>
            </a:r>
            <a:endParaRPr lang="en-US" sz="2400" dirty="0"/>
          </a:p>
        </p:txBody>
      </p:sp>
      <p:sp>
        <p:nvSpPr>
          <p:cNvPr id="16" name="Content Placeholder 2"/>
          <p:cNvSpPr>
            <a:spLocks noGrp="1"/>
          </p:cNvSpPr>
          <p:nvPr>
            <p:ph idx="1"/>
          </p:nvPr>
        </p:nvSpPr>
        <p:spPr>
          <a:xfrm>
            <a:off x="609441" y="639863"/>
            <a:ext cx="10955030" cy="1105250"/>
          </a:xfrm>
        </p:spPr>
        <p:txBody>
          <a:bodyPr/>
          <a:lstStyle/>
          <a:p>
            <a:pPr marL="0" indent="0">
              <a:buNone/>
            </a:pPr>
            <a:r>
              <a:rPr lang="en-US" dirty="0" smtClean="0"/>
              <a:t>The Service Catalog contains services offered to End Users, arranged by category.</a:t>
            </a:r>
          </a:p>
          <a:p>
            <a:pPr marL="0" indent="0">
              <a:buNone/>
            </a:pPr>
            <a:r>
              <a:rPr lang="en-US" dirty="0" smtClean="0"/>
              <a:t>The services are further divided into </a:t>
            </a:r>
            <a:r>
              <a:rPr lang="en-US" i="1" dirty="0" smtClean="0"/>
              <a:t>service offerings </a:t>
            </a:r>
            <a:r>
              <a:rPr lang="en-US" dirty="0" smtClean="0"/>
              <a:t>and </a:t>
            </a:r>
            <a:r>
              <a:rPr lang="en-US" i="1" dirty="0" smtClean="0"/>
              <a:t>support offerings</a:t>
            </a:r>
            <a:r>
              <a:rPr lang="en-AU" dirty="0" smtClean="0"/>
              <a:t>.</a:t>
            </a:r>
            <a:endParaRPr lang="en-US" dirty="0"/>
          </a:p>
        </p:txBody>
      </p:sp>
      <p:sp>
        <p:nvSpPr>
          <p:cNvPr id="17" name="Rectangular Callout 16"/>
          <p:cNvSpPr/>
          <p:nvPr/>
        </p:nvSpPr>
        <p:spPr bwMode="gray">
          <a:xfrm>
            <a:off x="383279" y="5981985"/>
            <a:ext cx="1853895" cy="543484"/>
          </a:xfrm>
          <a:prstGeom prst="wedgeRectCallout">
            <a:avLst>
              <a:gd name="adj1" fmla="val -10159"/>
              <a:gd name="adj2" fmla="val -13491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Categories</a:t>
            </a:r>
            <a:endParaRPr lang="en-US" sz="1600" dirty="0"/>
          </a:p>
        </p:txBody>
      </p:sp>
      <p:sp>
        <p:nvSpPr>
          <p:cNvPr id="18" name="Rectangular Callout 17"/>
          <p:cNvSpPr/>
          <p:nvPr/>
        </p:nvSpPr>
        <p:spPr bwMode="gray">
          <a:xfrm>
            <a:off x="5567531" y="6316596"/>
            <a:ext cx="1744959" cy="541405"/>
          </a:xfrm>
          <a:prstGeom prst="wedgeRectCallout">
            <a:avLst>
              <a:gd name="adj1" fmla="val -41662"/>
              <a:gd name="adj2" fmla="val -137154"/>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Offerings</a:t>
            </a:r>
            <a:endParaRPr lang="en-US" sz="2400" dirty="0"/>
          </a:p>
        </p:txBody>
      </p:sp>
      <p:sp>
        <p:nvSpPr>
          <p:cNvPr id="19" name="Rectangular Callout 18"/>
          <p:cNvSpPr/>
          <p:nvPr/>
        </p:nvSpPr>
        <p:spPr bwMode="gray">
          <a:xfrm>
            <a:off x="5567531" y="2015195"/>
            <a:ext cx="1735477" cy="543484"/>
          </a:xfrm>
          <a:prstGeom prst="wedgeRectCallout">
            <a:avLst>
              <a:gd name="adj1" fmla="val -27575"/>
              <a:gd name="adj2" fmla="val 10063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a:t>Services</a:t>
            </a:r>
            <a:endParaRPr lang="en-US" sz="2400" dirty="0"/>
          </a:p>
        </p:txBody>
      </p:sp>
      <p:sp>
        <p:nvSpPr>
          <p:cNvPr id="7" name="Slide Number Placeholder 6"/>
          <p:cNvSpPr>
            <a:spLocks noGrp="1"/>
          </p:cNvSpPr>
          <p:nvPr>
            <p:ph type="sldNum" sz="quarter" idx="12"/>
          </p:nvPr>
        </p:nvSpPr>
        <p:spPr/>
        <p:txBody>
          <a:bodyPr/>
          <a:lstStyle/>
          <a:p>
            <a:fld id="{B016F8AB-BCEA-4347-8BA6-BE776009BC89}" type="slidenum">
              <a:rPr lang="en-US" smtClean="0"/>
              <a:pPr/>
              <a:t>6</a:t>
            </a:fld>
            <a:endParaRPr lang="en-US"/>
          </a:p>
        </p:txBody>
      </p:sp>
    </p:spTree>
    <p:extLst>
      <p:ext uri="{BB962C8B-B14F-4D97-AF65-F5344CB8AC3E}">
        <p14:creationId xmlns:p14="http://schemas.microsoft.com/office/powerpoint/2010/main" val="6294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786" y="178267"/>
            <a:ext cx="10311765" cy="1080000"/>
          </a:xfrm>
        </p:spPr>
        <p:txBody>
          <a:bodyPr/>
          <a:lstStyle/>
          <a:p>
            <a:r>
              <a:rPr lang="en-US" dirty="0" smtClean="0"/>
              <a:t>Using the Service Catalog (Agent)</a:t>
            </a:r>
            <a:endParaRPr lang="en-US" dirty="0"/>
          </a:p>
        </p:txBody>
      </p:sp>
      <p:sp>
        <p:nvSpPr>
          <p:cNvPr id="3" name="Content Placeholder 2"/>
          <p:cNvSpPr>
            <a:spLocks noGrp="1"/>
          </p:cNvSpPr>
          <p:nvPr>
            <p:ph idx="1"/>
          </p:nvPr>
        </p:nvSpPr>
        <p:spPr>
          <a:xfrm>
            <a:off x="940118" y="670186"/>
            <a:ext cx="10311765" cy="4452138"/>
          </a:xfrm>
        </p:spPr>
        <p:txBody>
          <a:bodyPr/>
          <a:lstStyle/>
          <a:p>
            <a:pPr marL="0" indent="0">
              <a:buNone/>
            </a:pPr>
            <a:r>
              <a:rPr lang="en-AU" dirty="0" smtClean="0"/>
              <a:t>Service and Support Offerings are also used by IT Agents in the Service Request module.</a:t>
            </a:r>
          </a:p>
          <a:p>
            <a:pPr marL="0" indent="0">
              <a:buNone/>
            </a:pPr>
            <a:r>
              <a:rPr lang="en-AU" dirty="0" smtClean="0"/>
              <a:t>When an agent opens a request, the agent can select an offering to channel the request directly to the correct team for handling.</a:t>
            </a:r>
            <a:endParaRPr lang="en-US" dirty="0"/>
          </a:p>
        </p:txBody>
      </p:sp>
      <p:pic>
        <p:nvPicPr>
          <p:cNvPr id="4" name="Picture 3"/>
          <p:cNvPicPr>
            <a:picLocks noChangeAspect="1"/>
          </p:cNvPicPr>
          <p:nvPr/>
        </p:nvPicPr>
        <p:blipFill>
          <a:blip r:embed="rId3"/>
          <a:stretch>
            <a:fillRect/>
          </a:stretch>
        </p:blipFill>
        <p:spPr>
          <a:xfrm>
            <a:off x="3566808" y="2428283"/>
            <a:ext cx="7099555" cy="4116275"/>
          </a:xfrm>
          <a:prstGeom prst="rect">
            <a:avLst/>
          </a:prstGeom>
        </p:spPr>
      </p:pic>
      <p:sp>
        <p:nvSpPr>
          <p:cNvPr id="5" name="Rectangular Callout 4"/>
          <p:cNvSpPr/>
          <p:nvPr/>
        </p:nvSpPr>
        <p:spPr bwMode="gray">
          <a:xfrm>
            <a:off x="502467" y="5149047"/>
            <a:ext cx="2485400" cy="659540"/>
          </a:xfrm>
          <a:prstGeom prst="wedgeRectCallout">
            <a:avLst>
              <a:gd name="adj1" fmla="val 75114"/>
              <a:gd name="adj2" fmla="val 26150"/>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IT Agent can choose a Catalog Offering here</a:t>
            </a:r>
          </a:p>
        </p:txBody>
      </p:sp>
      <p:sp>
        <p:nvSpPr>
          <p:cNvPr id="7" name="Slide Number Placeholder 6"/>
          <p:cNvSpPr>
            <a:spLocks noGrp="1"/>
          </p:cNvSpPr>
          <p:nvPr>
            <p:ph type="sldNum" sz="quarter" idx="12"/>
          </p:nvPr>
        </p:nvSpPr>
        <p:spPr/>
        <p:txBody>
          <a:bodyPr/>
          <a:lstStyle/>
          <a:p>
            <a:fld id="{B016F8AB-BCEA-4347-8BA6-BE776009BC89}" type="slidenum">
              <a:rPr lang="en-US" smtClean="0"/>
              <a:pPr/>
              <a:t>7</a:t>
            </a:fld>
            <a:endParaRPr lang="en-US"/>
          </a:p>
        </p:txBody>
      </p:sp>
    </p:spTree>
    <p:extLst>
      <p:ext uri="{BB962C8B-B14F-4D97-AF65-F5344CB8AC3E}">
        <p14:creationId xmlns:p14="http://schemas.microsoft.com/office/powerpoint/2010/main" val="326229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the Service Catalog</a:t>
            </a:r>
            <a:endParaRPr lang="en-US" dirty="0"/>
          </a:p>
        </p:txBody>
      </p:sp>
      <p:sp>
        <p:nvSpPr>
          <p:cNvPr id="3" name="Slide Number Placeholder 2"/>
          <p:cNvSpPr>
            <a:spLocks noGrp="1"/>
          </p:cNvSpPr>
          <p:nvPr>
            <p:ph type="sldNum" sz="quarter" idx="4"/>
          </p:nvPr>
        </p:nvSpPr>
        <p:spPr/>
        <p:txBody>
          <a:bodyPr/>
          <a:lstStyle/>
          <a:p>
            <a:fld id="{B016F8AB-BCEA-4347-8BA6-BE776009BC89}" type="slidenum">
              <a:rPr lang="en-US" smtClean="0"/>
              <a:t>8</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228207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Catalog Relationship with SACM Model</a:t>
            </a:r>
            <a:endParaRPr lang="en-US" dirty="0"/>
          </a:p>
        </p:txBody>
      </p:sp>
      <p:sp>
        <p:nvSpPr>
          <p:cNvPr id="5" name="Text Placeholder 4"/>
          <p:cNvSpPr>
            <a:spLocks noGrp="1"/>
          </p:cNvSpPr>
          <p:nvPr>
            <p:ph type="body" sz="quarter" idx="13"/>
          </p:nvPr>
        </p:nvSpPr>
        <p:spPr>
          <a:xfrm>
            <a:off x="609442" y="1005956"/>
            <a:ext cx="10969943" cy="381000"/>
          </a:xfrm>
        </p:spPr>
        <p:txBody>
          <a:bodyPr/>
          <a:lstStyle/>
          <a:p>
            <a:r>
              <a:rPr lang="en-US" dirty="0" smtClean="0"/>
              <a:t>Refresher from SACM module</a:t>
            </a:r>
            <a:endParaRPr lang="en-US" dirty="0"/>
          </a:p>
        </p:txBody>
      </p:sp>
      <p:sp>
        <p:nvSpPr>
          <p:cNvPr id="6" name="Pentagon 5"/>
          <p:cNvSpPr/>
          <p:nvPr/>
        </p:nvSpPr>
        <p:spPr>
          <a:xfrm>
            <a:off x="540326" y="1804087"/>
            <a:ext cx="2479964" cy="748145"/>
          </a:xfrm>
          <a:prstGeom prst="homePlat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Category</a:t>
            </a:r>
          </a:p>
        </p:txBody>
      </p:sp>
      <p:sp>
        <p:nvSpPr>
          <p:cNvPr id="10" name="Pentagon 9"/>
          <p:cNvSpPr/>
          <p:nvPr/>
        </p:nvSpPr>
        <p:spPr>
          <a:xfrm>
            <a:off x="3117271" y="1845651"/>
            <a:ext cx="2479964" cy="748145"/>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a:t>Service </a:t>
            </a:r>
            <a:r>
              <a:rPr lang="en-US" sz="1600" dirty="0"/>
              <a:t>definition</a:t>
            </a:r>
          </a:p>
        </p:txBody>
      </p:sp>
      <p:sp>
        <p:nvSpPr>
          <p:cNvPr id="11" name="Pentagon 10"/>
          <p:cNvSpPr/>
          <p:nvPr/>
        </p:nvSpPr>
        <p:spPr>
          <a:xfrm>
            <a:off x="5694217" y="1819564"/>
            <a:ext cx="2479964" cy="748145"/>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Offering</a:t>
            </a:r>
          </a:p>
        </p:txBody>
      </p:sp>
      <p:sp>
        <p:nvSpPr>
          <p:cNvPr id="12" name="Pentagon 11"/>
          <p:cNvSpPr/>
          <p:nvPr/>
        </p:nvSpPr>
        <p:spPr>
          <a:xfrm>
            <a:off x="8243454" y="1819562"/>
            <a:ext cx="2479964" cy="748145"/>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Fulfillment</a:t>
            </a:r>
            <a:r>
              <a:rPr lang="fr-FR" sz="1600" dirty="0" smtClean="0"/>
              <a:t> </a:t>
            </a:r>
            <a:r>
              <a:rPr lang="fr-FR" sz="1600" dirty="0"/>
              <a:t>plan</a:t>
            </a:r>
            <a:endParaRPr lang="en-US" sz="1600" dirty="0"/>
          </a:p>
        </p:txBody>
      </p:sp>
      <p:sp>
        <p:nvSpPr>
          <p:cNvPr id="13" name="Pentagon 12"/>
          <p:cNvSpPr/>
          <p:nvPr/>
        </p:nvSpPr>
        <p:spPr>
          <a:xfrm>
            <a:off x="5734397" y="3565650"/>
            <a:ext cx="1608512" cy="55418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Actual</a:t>
            </a:r>
            <a:r>
              <a:rPr lang="fr-FR" sz="1600" dirty="0"/>
              <a:t> service</a:t>
            </a:r>
            <a:endParaRPr lang="en-US" sz="1600" dirty="0"/>
          </a:p>
        </p:txBody>
      </p:sp>
      <p:sp>
        <p:nvSpPr>
          <p:cNvPr id="14" name="Pentagon 13"/>
          <p:cNvSpPr/>
          <p:nvPr/>
        </p:nvSpPr>
        <p:spPr>
          <a:xfrm>
            <a:off x="6524105" y="4216813"/>
            <a:ext cx="1608512" cy="554183"/>
          </a:xfrm>
          <a:prstGeom prst="homePlat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Service component</a:t>
            </a:r>
            <a:endParaRPr lang="en-US" sz="1600" dirty="0"/>
          </a:p>
        </p:txBody>
      </p:sp>
      <p:sp>
        <p:nvSpPr>
          <p:cNvPr id="15" name="Pentagon 14"/>
          <p:cNvSpPr/>
          <p:nvPr/>
        </p:nvSpPr>
        <p:spPr>
          <a:xfrm>
            <a:off x="7244543" y="4895686"/>
            <a:ext cx="1608512" cy="554183"/>
          </a:xfrm>
          <a:prstGeom prst="homePlat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System </a:t>
            </a:r>
            <a:r>
              <a:rPr lang="en-US" sz="1600" dirty="0"/>
              <a:t>element</a:t>
            </a:r>
          </a:p>
        </p:txBody>
      </p:sp>
      <p:sp>
        <p:nvSpPr>
          <p:cNvPr id="16" name="Pentagon 15"/>
          <p:cNvSpPr/>
          <p:nvPr/>
        </p:nvSpPr>
        <p:spPr>
          <a:xfrm>
            <a:off x="7798725" y="5560705"/>
            <a:ext cx="1608512" cy="554183"/>
          </a:xfrm>
          <a:prstGeom prst="homePlate">
            <a:avLst/>
          </a:prstGeom>
          <a:solidFill>
            <a:srgbClr val="F48B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Device</a:t>
            </a:r>
          </a:p>
        </p:txBody>
      </p:sp>
      <p:sp>
        <p:nvSpPr>
          <p:cNvPr id="4" name="Down Arrow 3"/>
          <p:cNvSpPr/>
          <p:nvPr/>
        </p:nvSpPr>
        <p:spPr>
          <a:xfrm>
            <a:off x="6066902" y="2886365"/>
            <a:ext cx="720437" cy="526473"/>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sz="quarter" idx="12"/>
          </p:nvPr>
        </p:nvSpPr>
        <p:spPr/>
        <p:txBody>
          <a:bodyPr/>
          <a:lstStyle/>
          <a:p>
            <a:fld id="{B016F8AB-BCEA-4347-8BA6-BE776009BC89}" type="slidenum">
              <a:rPr lang="en-US" smtClean="0"/>
              <a:t>9</a:t>
            </a:fld>
            <a:endParaRPr lang="en-US"/>
          </a:p>
        </p:txBody>
      </p:sp>
    </p:spTree>
    <p:extLst>
      <p:ext uri="{BB962C8B-B14F-4D97-AF65-F5344CB8AC3E}">
        <p14:creationId xmlns:p14="http://schemas.microsoft.com/office/powerpoint/2010/main" val="965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FOCUS THEME v5">
  <a:themeElements>
    <a:clrScheme name="00_Custom_MF">
      <a:dk1>
        <a:srgbClr val="212E35"/>
      </a:dk1>
      <a:lt1>
        <a:srgbClr val="FFFFFF"/>
      </a:lt1>
      <a:dk2>
        <a:srgbClr val="425563"/>
      </a:dk2>
      <a:lt2>
        <a:srgbClr val="CACACA"/>
      </a:lt2>
      <a:accent1>
        <a:srgbClr val="0079EF"/>
      </a:accent1>
      <a:accent2>
        <a:srgbClr val="2FD6C3"/>
      </a:accent2>
      <a:accent3>
        <a:srgbClr val="29CEFE"/>
      </a:accent3>
      <a:accent4>
        <a:srgbClr val="560074"/>
      </a:accent4>
      <a:accent5>
        <a:srgbClr val="425563"/>
      </a:accent5>
      <a:accent6>
        <a:srgbClr val="97CBFF"/>
      </a:accent6>
      <a:hlink>
        <a:srgbClr val="0079EF"/>
      </a:hlink>
      <a:folHlink>
        <a:srgbClr val="42556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ormAutofit/>
      </a:bodyPr>
      <a:lstStyle>
        <a:defPPr marL="285750" indent="-285750">
          <a:buFont typeface="Arial" panose="020B0604020202020204" pitchFamily="34" charset="0"/>
          <a:buChar char="•"/>
          <a:defRPr dirty="0" smtClean="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09_15_17_vg.potx" id="{5EE188AC-7198-4106-A282-11FECE34B1B0}" vid="{B9016EDD-6B62-4AAF-8CD0-0583E1FF0D02}"/>
    </a:ext>
  </a:extLst>
</a:theme>
</file>

<file path=ppt/theme/theme2.xml><?xml version="1.0" encoding="utf-8"?>
<a:theme xmlns:a="http://schemas.openxmlformats.org/drawingml/2006/main" name="MF COLOR GRADIENTS">
  <a:themeElements>
    <a:clrScheme name="3_Custom_MF">
      <a:dk1>
        <a:srgbClr val="000000"/>
      </a:dk1>
      <a:lt1>
        <a:sysClr val="window" lastClr="FFFFFF"/>
      </a:lt1>
      <a:dk2>
        <a:srgbClr val="425569"/>
      </a:dk2>
      <a:lt2>
        <a:srgbClr val="CFCFCF"/>
      </a:lt2>
      <a:accent1>
        <a:srgbClr val="000066"/>
      </a:accent1>
      <a:accent2>
        <a:srgbClr val="29CEFE"/>
      </a:accent2>
      <a:accent3>
        <a:srgbClr val="0033CC"/>
      </a:accent3>
      <a:accent4>
        <a:srgbClr val="0079EF"/>
      </a:accent4>
      <a:accent5>
        <a:srgbClr val="29CEFE"/>
      </a:accent5>
      <a:accent6>
        <a:srgbClr val="2FD6C3"/>
      </a:accent6>
      <a:hlink>
        <a:srgbClr val="00B0F0"/>
      </a:hlink>
      <a:folHlink>
        <a:srgbClr val="0C90E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rmAutofit/>
      </a:bodyPr>
      <a:lstStyle>
        <a:defPPr marL="0" indent="0">
          <a:spcAft>
            <a:spcPts val="1800"/>
          </a:spcAft>
          <a:buNone/>
          <a:defRPr sz="2400" dirty="0"/>
        </a:defPPr>
      </a:lstStyle>
    </a:txDef>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Presentation_2017" id="{EE410749-BDB7-BA44-9034-418D44443F47}" vid="{9639C47D-4534-FE4D-9883-F5A494F791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F Status Crimson">
      <a:srgbClr val="E5004C"/>
    </a:custClr>
    <a:custClr name="MF Status Apricot">
      <a:srgbClr val="F48B34"/>
    </a:custClr>
    <a:custClr name="MF Status Yellow">
      <a:srgbClr val="FCDB1F"/>
    </a:custClr>
    <a:custClr name="MF Status Green">
      <a:srgbClr val="1AAC6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3BCB38-008C-E349-A4FC-E674450CD1CA}">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E7884B5E337B4FBBED0F9D2CE854C9" ma:contentTypeVersion="4" ma:contentTypeDescription="Create a new document." ma:contentTypeScope="" ma:versionID="f96c740ecd242f7563c12cf6cf4a3cc9">
  <xsd:schema xmlns:xsd="http://www.w3.org/2001/XMLSchema" xmlns:xs="http://www.w3.org/2001/XMLSchema" xmlns:p="http://schemas.microsoft.com/office/2006/metadata/properties" xmlns:ns2="a8928c6c-9e43-4659-83e5-b394eaf80832" xmlns:ns3="1eddce99-1d0c-468e-980b-a6c35b3e1af6" targetNamespace="http://schemas.microsoft.com/office/2006/metadata/properties" ma:root="true" ma:fieldsID="8e41631f18367b1ce981868e4a7f62b6" ns2:_="" ns3:_="">
    <xsd:import namespace="a8928c6c-9e43-4659-83e5-b394eaf80832"/>
    <xsd:import namespace="1eddce99-1d0c-468e-980b-a6c35b3e1a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28c6c-9e43-4659-83e5-b394eaf8083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ddce99-1d0c-468e-980b-a6c35b3e1a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B01CFF-8547-4E06-87BD-4BAC7C3232DD}">
  <ds:schemaRef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1eddce99-1d0c-468e-980b-a6c35b3e1af6"/>
    <ds:schemaRef ds:uri="a8928c6c-9e43-4659-83e5-b394eaf80832"/>
  </ds:schemaRefs>
</ds:datastoreItem>
</file>

<file path=customXml/itemProps2.xml><?xml version="1.0" encoding="utf-8"?>
<ds:datastoreItem xmlns:ds="http://schemas.openxmlformats.org/officeDocument/2006/customXml" ds:itemID="{0C377686-3C9F-4931-9FB2-F5268854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928c6c-9e43-4659-83e5-b394eaf80832"/>
    <ds:schemaRef ds:uri="1eddce99-1d0c-468e-980b-a6c35b3e1a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6D1A4E-68D9-4C94-AEA0-BB144FAFF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Presentation_09_15_17_vg3</Template>
  <TotalTime>9959</TotalTime>
  <Words>2600</Words>
  <Application>Microsoft Office PowerPoint</Application>
  <PresentationFormat>Widescreen</PresentationFormat>
  <Paragraphs>389</Paragraphs>
  <Slides>35</Slides>
  <Notes>31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SimSun</vt:lpstr>
      <vt:lpstr>Arial</vt:lpstr>
      <vt:lpstr>Arial (Headings)</vt:lpstr>
      <vt:lpstr>Calibri</vt:lpstr>
      <vt:lpstr>Calibri Light</vt:lpstr>
      <vt:lpstr>HP Simplified</vt:lpstr>
      <vt:lpstr>Times New Roman</vt:lpstr>
      <vt:lpstr>Wingdings</vt:lpstr>
      <vt:lpstr>MICROFOCUS THEME v5</vt:lpstr>
      <vt:lpstr>MF COLOR GRADIENTS</vt:lpstr>
      <vt:lpstr>Slide</vt:lpstr>
      <vt:lpstr>Module 3 – SMA-X Service Catalog </vt:lpstr>
      <vt:lpstr>Objectives</vt:lpstr>
      <vt:lpstr>Using the Service Catalog</vt:lpstr>
      <vt:lpstr>Service Catalog Features</vt:lpstr>
      <vt:lpstr>Service Catalog features  Smart Shopping and Automated Fulfillment </vt:lpstr>
      <vt:lpstr>Using the Service Catalog (Self-Service)</vt:lpstr>
      <vt:lpstr>Using the Service Catalog (Agent)</vt:lpstr>
      <vt:lpstr>Structure of the Service Catalog</vt:lpstr>
      <vt:lpstr>Service Catalog Relationship with SACM Model</vt:lpstr>
      <vt:lpstr>Service Catalog hierarchy</vt:lpstr>
      <vt:lpstr>Defining Service Catalog Categories and Service Definitions</vt:lpstr>
      <vt:lpstr>Service Catalog Management</vt:lpstr>
      <vt:lpstr>Service Catalog – Categories</vt:lpstr>
      <vt:lpstr>Add a Service Catalog Category</vt:lpstr>
      <vt:lpstr>Service Catalog – Service Definitions </vt:lpstr>
      <vt:lpstr>Add a Service Catalog Service Definition</vt:lpstr>
      <vt:lpstr>Define Offerings</vt:lpstr>
      <vt:lpstr>Offerings</vt:lpstr>
      <vt:lpstr>Support Offering – Record content</vt:lpstr>
      <vt:lpstr>Service Offering - Record content</vt:lpstr>
      <vt:lpstr>User Options</vt:lpstr>
      <vt:lpstr>Default Values</vt:lpstr>
      <vt:lpstr>Fulfillment Plan is a reusable Approval/Task plan</vt:lpstr>
      <vt:lpstr>Fulfillment Plan</vt:lpstr>
      <vt:lpstr>Service Request: Governance Approvals</vt:lpstr>
      <vt:lpstr>Bundles</vt:lpstr>
      <vt:lpstr>Service Catalog Bundles</vt:lpstr>
      <vt:lpstr>Adding a  Bundle Offering</vt:lpstr>
      <vt:lpstr>Adding a  Bundle Offering</vt:lpstr>
      <vt:lpstr>Other features</vt:lpstr>
      <vt:lpstr>Catalog Pricing</vt:lpstr>
      <vt:lpstr>Advanced Catalog Requesting</vt:lpstr>
      <vt:lpstr>Offering Business Rules / Advanced User Options</vt:lpstr>
      <vt:lpstr>Service Catalog Audience – Content Visibility</vt:lpstr>
      <vt:lpstr>Lab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Focus Presentation Template</dc:title>
  <dc:creator>david groom</dc:creator>
  <cp:lastModifiedBy>Hibbard, Carol A (HPE Software Worldwide Technical Enablement Group)</cp:lastModifiedBy>
  <cp:revision>307</cp:revision>
  <dcterms:created xsi:type="dcterms:W3CDTF">2017-09-18T16:47:52Z</dcterms:created>
  <dcterms:modified xsi:type="dcterms:W3CDTF">2018-02-05T19:30:05Z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0x01010088E7884B5E337B4FBBED0F9D2CE854C9</vt:lpwstr>
  </property>
</Properties>
</file>